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63" r:id="rId3"/>
    <p:sldId id="257" r:id="rId4"/>
    <p:sldId id="258" r:id="rId5"/>
    <p:sldId id="260" r:id="rId6"/>
    <p:sldId id="261" r:id="rId7"/>
    <p:sldId id="262" r:id="rId8"/>
    <p:sldId id="259" r:id="rId9"/>
    <p:sldId id="265" r:id="rId10"/>
    <p:sldId id="264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0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06" autoAdjust="0"/>
  </p:normalViewPr>
  <p:slideViewPr>
    <p:cSldViewPr snapToGrid="0">
      <p:cViewPr varScale="1">
        <p:scale>
          <a:sx n="42" d="100"/>
          <a:sy n="42" d="100"/>
        </p:scale>
        <p:origin x="72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donado, Mitzli" userId="7605d4ee-eee3-4411-b1d3-c24308e586ba" providerId="ADAL" clId="{CDB00623-63CC-4057-856C-46266275324F}"/>
    <pc:docChg chg="undo custSel modSld">
      <pc:chgData name="Maldonado, Mitzli" userId="7605d4ee-eee3-4411-b1d3-c24308e586ba" providerId="ADAL" clId="{CDB00623-63CC-4057-856C-46266275324F}" dt="2021-07-16T00:33:08.457" v="142" actId="207"/>
      <pc:docMkLst>
        <pc:docMk/>
      </pc:docMkLst>
      <pc:sldChg chg="modSp mod">
        <pc:chgData name="Maldonado, Mitzli" userId="7605d4ee-eee3-4411-b1d3-c24308e586ba" providerId="ADAL" clId="{CDB00623-63CC-4057-856C-46266275324F}" dt="2021-07-16T00:32:17.987" v="88" actId="1036"/>
        <pc:sldMkLst>
          <pc:docMk/>
          <pc:sldMk cId="0" sldId="257"/>
        </pc:sldMkLst>
        <pc:spChg chg="mod">
          <ac:chgData name="Maldonado, Mitzli" userId="7605d4ee-eee3-4411-b1d3-c24308e586ba" providerId="ADAL" clId="{CDB00623-63CC-4057-856C-46266275324F}" dt="2021-07-16T00:32:17.987" v="88" actId="1036"/>
          <ac:spMkLst>
            <pc:docMk/>
            <pc:sldMk cId="0" sldId="257"/>
            <ac:spMk id="175" creationId="{00000000-0000-0000-0000-000000000000}"/>
          </ac:spMkLst>
        </pc:spChg>
      </pc:sldChg>
      <pc:sldChg chg="modSp mod">
        <pc:chgData name="Maldonado, Mitzli" userId="7605d4ee-eee3-4411-b1d3-c24308e586ba" providerId="ADAL" clId="{CDB00623-63CC-4057-856C-46266275324F}" dt="2021-07-16T00:32:14.747" v="85" actId="1036"/>
        <pc:sldMkLst>
          <pc:docMk/>
          <pc:sldMk cId="0" sldId="258"/>
        </pc:sldMkLst>
        <pc:spChg chg="mod">
          <ac:chgData name="Maldonado, Mitzli" userId="7605d4ee-eee3-4411-b1d3-c24308e586ba" providerId="ADAL" clId="{CDB00623-63CC-4057-856C-46266275324F}" dt="2021-07-16T00:32:14.747" v="85" actId="1036"/>
          <ac:spMkLst>
            <pc:docMk/>
            <pc:sldMk cId="0" sldId="258"/>
            <ac:spMk id="48" creationId="{EFE14D92-1F80-437C-AFB8-C7A8D1732758}"/>
          </ac:spMkLst>
        </pc:spChg>
      </pc:sldChg>
      <pc:sldChg chg="modSp mod">
        <pc:chgData name="Maldonado, Mitzli" userId="7605d4ee-eee3-4411-b1d3-c24308e586ba" providerId="ADAL" clId="{CDB00623-63CC-4057-856C-46266275324F}" dt="2021-07-16T00:33:08.457" v="142" actId="207"/>
        <pc:sldMkLst>
          <pc:docMk/>
          <pc:sldMk cId="0" sldId="259"/>
        </pc:sldMkLst>
        <pc:spChg chg="mod">
          <ac:chgData name="Maldonado, Mitzli" userId="7605d4ee-eee3-4411-b1d3-c24308e586ba" providerId="ADAL" clId="{CDB00623-63CC-4057-856C-46266275324F}" dt="2021-07-16T00:33:08.457" v="142" actId="207"/>
          <ac:spMkLst>
            <pc:docMk/>
            <pc:sldMk cId="0" sldId="259"/>
            <ac:spMk id="212" creationId="{00000000-0000-0000-0000-000000000000}"/>
          </ac:spMkLst>
        </pc:spChg>
        <pc:picChg chg="mod">
          <ac:chgData name="Maldonado, Mitzli" userId="7605d4ee-eee3-4411-b1d3-c24308e586ba" providerId="ADAL" clId="{CDB00623-63CC-4057-856C-46266275324F}" dt="2021-07-16T00:32:53.937" v="132" actId="1035"/>
          <ac:picMkLst>
            <pc:docMk/>
            <pc:sldMk cId="0" sldId="259"/>
            <ac:picMk id="20" creationId="{8A5FAAE5-6DC8-448D-A98B-B40FD1015F7A}"/>
          </ac:picMkLst>
        </pc:picChg>
        <pc:picChg chg="mod">
          <ac:chgData name="Maldonado, Mitzli" userId="7605d4ee-eee3-4411-b1d3-c24308e586ba" providerId="ADAL" clId="{CDB00623-63CC-4057-856C-46266275324F}" dt="2021-07-16T00:32:57.897" v="141" actId="1036"/>
          <ac:picMkLst>
            <pc:docMk/>
            <pc:sldMk cId="0" sldId="259"/>
            <ac:picMk id="205" creationId="{00000000-0000-0000-0000-000000000000}"/>
          </ac:picMkLst>
        </pc:picChg>
      </pc:sldChg>
      <pc:sldChg chg="modSp mod">
        <pc:chgData name="Maldonado, Mitzli" userId="7605d4ee-eee3-4411-b1d3-c24308e586ba" providerId="ADAL" clId="{CDB00623-63CC-4057-856C-46266275324F}" dt="2021-07-16T00:32:27.497" v="111" actId="1037"/>
        <pc:sldMkLst>
          <pc:docMk/>
          <pc:sldMk cId="0" sldId="260"/>
        </pc:sldMkLst>
        <pc:spChg chg="mod">
          <ac:chgData name="Maldonado, Mitzli" userId="7605d4ee-eee3-4411-b1d3-c24308e586ba" providerId="ADAL" clId="{CDB00623-63CC-4057-856C-46266275324F}" dt="2021-07-16T00:32:27.497" v="111" actId="1037"/>
          <ac:spMkLst>
            <pc:docMk/>
            <pc:sldMk cId="0" sldId="260"/>
            <ac:spMk id="227" creationId="{00000000-0000-0000-0000-000000000000}"/>
          </ac:spMkLst>
        </pc:spChg>
        <pc:picChg chg="mod">
          <ac:chgData name="Maldonado, Mitzli" userId="7605d4ee-eee3-4411-b1d3-c24308e586ba" providerId="ADAL" clId="{CDB00623-63CC-4057-856C-46266275324F}" dt="2021-07-16T00:32:27.497" v="111" actId="1037"/>
          <ac:picMkLst>
            <pc:docMk/>
            <pc:sldMk cId="0" sldId="260"/>
            <ac:picMk id="226" creationId="{00000000-0000-0000-0000-000000000000}"/>
          </ac:picMkLst>
        </pc:picChg>
      </pc:sldChg>
      <pc:sldChg chg="modSp mod">
        <pc:chgData name="Maldonado, Mitzli" userId="7605d4ee-eee3-4411-b1d3-c24308e586ba" providerId="ADAL" clId="{CDB00623-63CC-4057-856C-46266275324F}" dt="2021-07-16T00:32:32.500" v="115" actId="1038"/>
        <pc:sldMkLst>
          <pc:docMk/>
          <pc:sldMk cId="0" sldId="261"/>
        </pc:sldMkLst>
        <pc:spChg chg="mod">
          <ac:chgData name="Maldonado, Mitzli" userId="7605d4ee-eee3-4411-b1d3-c24308e586ba" providerId="ADAL" clId="{CDB00623-63CC-4057-856C-46266275324F}" dt="2021-07-16T00:32:32.500" v="115" actId="1038"/>
          <ac:spMkLst>
            <pc:docMk/>
            <pc:sldMk cId="0" sldId="261"/>
            <ac:spMk id="29" creationId="{D77CBD8F-7DD2-4254-8464-DB2FAA916A9C}"/>
          </ac:spMkLst>
        </pc:spChg>
        <pc:picChg chg="mod">
          <ac:chgData name="Maldonado, Mitzli" userId="7605d4ee-eee3-4411-b1d3-c24308e586ba" providerId="ADAL" clId="{CDB00623-63CC-4057-856C-46266275324F}" dt="2021-07-16T00:32:32.500" v="115" actId="1038"/>
          <ac:picMkLst>
            <pc:docMk/>
            <pc:sldMk cId="0" sldId="261"/>
            <ac:picMk id="28" creationId="{223E4896-44AE-40B7-86BE-E505615E5538}"/>
          </ac:picMkLst>
        </pc:picChg>
        <pc:picChg chg="mod">
          <ac:chgData name="Maldonado, Mitzli" userId="7605d4ee-eee3-4411-b1d3-c24308e586ba" providerId="ADAL" clId="{CDB00623-63CC-4057-856C-46266275324F}" dt="2021-07-16T00:32:32.500" v="115" actId="1038"/>
          <ac:picMkLst>
            <pc:docMk/>
            <pc:sldMk cId="0" sldId="261"/>
            <ac:picMk id="30" creationId="{FE4B11AE-5D97-48B8-867C-B8E2A18DAC32}"/>
          </ac:picMkLst>
        </pc:picChg>
      </pc:sldChg>
      <pc:sldChg chg="modSp mod">
        <pc:chgData name="Maldonado, Mitzli" userId="7605d4ee-eee3-4411-b1d3-c24308e586ba" providerId="ADAL" clId="{CDB00623-63CC-4057-856C-46266275324F}" dt="2021-07-16T00:32:37.597" v="123" actId="1037"/>
        <pc:sldMkLst>
          <pc:docMk/>
          <pc:sldMk cId="0" sldId="262"/>
        </pc:sldMkLst>
        <pc:spChg chg="mod">
          <ac:chgData name="Maldonado, Mitzli" userId="7605d4ee-eee3-4411-b1d3-c24308e586ba" providerId="ADAL" clId="{CDB00623-63CC-4057-856C-46266275324F}" dt="2021-07-16T00:32:37.597" v="123" actId="1037"/>
          <ac:spMkLst>
            <pc:docMk/>
            <pc:sldMk cId="0" sldId="262"/>
            <ac:spMk id="33" creationId="{3E09A328-D882-4785-B14B-C44752694145}"/>
          </ac:spMkLst>
        </pc:spChg>
        <pc:spChg chg="mod">
          <ac:chgData name="Maldonado, Mitzli" userId="7605d4ee-eee3-4411-b1d3-c24308e586ba" providerId="ADAL" clId="{CDB00623-63CC-4057-856C-46266275324F}" dt="2021-07-16T00:32:37.597" v="123" actId="1037"/>
          <ac:spMkLst>
            <pc:docMk/>
            <pc:sldMk cId="0" sldId="262"/>
            <ac:spMk id="268" creationId="{00000000-0000-0000-0000-000000000000}"/>
          </ac:spMkLst>
        </pc:spChg>
        <pc:picChg chg="mod">
          <ac:chgData name="Maldonado, Mitzli" userId="7605d4ee-eee3-4411-b1d3-c24308e586ba" providerId="ADAL" clId="{CDB00623-63CC-4057-856C-46266275324F}" dt="2021-07-16T00:32:37.597" v="123" actId="1037"/>
          <ac:picMkLst>
            <pc:docMk/>
            <pc:sldMk cId="0" sldId="262"/>
            <ac:picMk id="32" creationId="{A376E123-54BF-4A92-B7E9-55B4976C89EA}"/>
          </ac:picMkLst>
        </pc:picChg>
      </pc:sldChg>
      <pc:sldChg chg="modAnim">
        <pc:chgData name="Maldonado, Mitzli" userId="7605d4ee-eee3-4411-b1d3-c24308e586ba" providerId="ADAL" clId="{CDB00623-63CC-4057-856C-46266275324F}" dt="2021-07-16T00:31:36.917" v="81"/>
        <pc:sldMkLst>
          <pc:docMk/>
          <pc:sldMk cId="0" sldId="264"/>
        </pc:sldMkLst>
      </pc:sldChg>
      <pc:sldChg chg="addSp delSp modSp mod modAnim">
        <pc:chgData name="Maldonado, Mitzli" userId="7605d4ee-eee3-4411-b1d3-c24308e586ba" providerId="ADAL" clId="{CDB00623-63CC-4057-856C-46266275324F}" dt="2021-07-16T00:31:28.387" v="80"/>
        <pc:sldMkLst>
          <pc:docMk/>
          <pc:sldMk cId="0" sldId="265"/>
        </pc:sldMkLst>
        <pc:spChg chg="add mod">
          <ac:chgData name="Maldonado, Mitzli" userId="7605d4ee-eee3-4411-b1d3-c24308e586ba" providerId="ADAL" clId="{CDB00623-63CC-4057-856C-46266275324F}" dt="2021-07-16T00:31:16.087" v="75" actId="14100"/>
          <ac:spMkLst>
            <pc:docMk/>
            <pc:sldMk cId="0" sldId="265"/>
            <ac:spMk id="2" creationId="{885E343E-4E88-4E41-8A4A-8AC8AD448A30}"/>
          </ac:spMkLst>
        </pc:spChg>
        <pc:picChg chg="add del">
          <ac:chgData name="Maldonado, Mitzli" userId="7605d4ee-eee3-4411-b1d3-c24308e586ba" providerId="ADAL" clId="{CDB00623-63CC-4057-856C-46266275324F}" dt="2021-07-16T00:29:49.337" v="54"/>
          <ac:picMkLst>
            <pc:docMk/>
            <pc:sldMk cId="0" sldId="265"/>
            <ac:picMk id="3" creationId="{59BB6B91-0FB2-4CFD-9844-328C70F66B57}"/>
          </ac:picMkLst>
        </pc:picChg>
        <pc:picChg chg="add del">
          <ac:chgData name="Maldonado, Mitzli" userId="7605d4ee-eee3-4411-b1d3-c24308e586ba" providerId="ADAL" clId="{CDB00623-63CC-4057-856C-46266275324F}" dt="2021-07-16T00:30:14.817" v="56"/>
          <ac:picMkLst>
            <pc:docMk/>
            <pc:sldMk cId="0" sldId="265"/>
            <ac:picMk id="4" creationId="{53254D00-1314-4D64-8EF6-D0B1A0B8C1A0}"/>
          </ac:picMkLst>
        </pc:picChg>
        <pc:picChg chg="add mod">
          <ac:chgData name="Maldonado, Mitzli" userId="7605d4ee-eee3-4411-b1d3-c24308e586ba" providerId="ADAL" clId="{CDB00623-63CC-4057-856C-46266275324F}" dt="2021-07-16T00:31:01.767" v="72" actId="1076"/>
          <ac:picMkLst>
            <pc:docMk/>
            <pc:sldMk cId="0" sldId="265"/>
            <ac:picMk id="5" creationId="{27E30F5A-6B78-42FB-B5E1-B8E161BB856E}"/>
          </ac:picMkLst>
        </pc:picChg>
        <pc:picChg chg="add mod modCrop">
          <ac:chgData name="Maldonado, Mitzli" userId="7605d4ee-eee3-4411-b1d3-c24308e586ba" providerId="ADAL" clId="{CDB00623-63CC-4057-856C-46266275324F}" dt="2021-07-16T00:30:58.007" v="71" actId="14100"/>
          <ac:picMkLst>
            <pc:docMk/>
            <pc:sldMk cId="0" sldId="265"/>
            <ac:picMk id="7" creationId="{3E43CABF-0354-4756-8DFE-457304808430}"/>
          </ac:picMkLst>
        </pc:picChg>
        <pc:picChg chg="del">
          <ac:chgData name="Maldonado, Mitzli" userId="7605d4ee-eee3-4411-b1d3-c24308e586ba" providerId="ADAL" clId="{CDB00623-63CC-4057-856C-46266275324F}" dt="2021-07-16T00:28:23.157" v="0" actId="478"/>
          <ac:picMkLst>
            <pc:docMk/>
            <pc:sldMk cId="0" sldId="265"/>
            <ac:picMk id="24" creationId="{50E315C7-1D82-4F07-99EE-70BB81A4006A}"/>
          </ac:picMkLst>
        </pc:picChg>
        <pc:picChg chg="add mod">
          <ac:chgData name="Maldonado, Mitzli" userId="7605d4ee-eee3-4411-b1d3-c24308e586ba" providerId="ADAL" clId="{CDB00623-63CC-4057-856C-46266275324F}" dt="2021-07-16T00:30:48.226" v="68" actId="1076"/>
          <ac:picMkLst>
            <pc:docMk/>
            <pc:sldMk cId="0" sldId="265"/>
            <ac:picMk id="25" creationId="{73920A03-F129-4337-84F5-F564838C80C4}"/>
          </ac:picMkLst>
        </pc:picChg>
      </pc:sldChg>
    </pc:docChg>
  </pc:docChgLst>
  <pc:docChgLst>
    <pc:chgData name="Maldonado, Mitzli" userId="7605d4ee-eee3-4411-b1d3-c24308e586ba" providerId="ADAL" clId="{BE3DF187-EA42-4A6D-BBA4-2C3F8566C331}"/>
    <pc:docChg chg="modSld">
      <pc:chgData name="Maldonado, Mitzli" userId="7605d4ee-eee3-4411-b1d3-c24308e586ba" providerId="ADAL" clId="{BE3DF187-EA42-4A6D-BBA4-2C3F8566C331}" dt="2021-07-20T22:39:35.804" v="20"/>
      <pc:docMkLst>
        <pc:docMk/>
      </pc:docMkLst>
      <pc:sldChg chg="addSp modSp modAnim">
        <pc:chgData name="Maldonado, Mitzli" userId="7605d4ee-eee3-4411-b1d3-c24308e586ba" providerId="ADAL" clId="{BE3DF187-EA42-4A6D-BBA4-2C3F8566C331}" dt="2021-07-20T22:39:35.804" v="20"/>
        <pc:sldMkLst>
          <pc:docMk/>
          <pc:sldMk cId="0" sldId="258"/>
        </pc:sldMkLst>
        <pc:spChg chg="mod">
          <ac:chgData name="Maldonado, Mitzli" userId="7605d4ee-eee3-4411-b1d3-c24308e586ba" providerId="ADAL" clId="{BE3DF187-EA42-4A6D-BBA4-2C3F8566C331}" dt="2021-07-20T22:39:32.573" v="19" actId="164"/>
          <ac:spMkLst>
            <pc:docMk/>
            <pc:sldMk cId="0" sldId="258"/>
            <ac:spMk id="11" creationId="{A9DEED9C-4452-467E-B5BC-45121655DA3F}"/>
          </ac:spMkLst>
        </pc:spChg>
        <pc:spChg chg="mod">
          <ac:chgData name="Maldonado, Mitzli" userId="7605d4ee-eee3-4411-b1d3-c24308e586ba" providerId="ADAL" clId="{BE3DF187-EA42-4A6D-BBA4-2C3F8566C331}" dt="2021-07-20T22:39:32.573" v="19" actId="164"/>
          <ac:spMkLst>
            <pc:docMk/>
            <pc:sldMk cId="0" sldId="258"/>
            <ac:spMk id="12" creationId="{A43F95A9-F5C7-44CD-A708-2758800D9514}"/>
          </ac:spMkLst>
        </pc:spChg>
        <pc:spChg chg="mod">
          <ac:chgData name="Maldonado, Mitzli" userId="7605d4ee-eee3-4411-b1d3-c24308e586ba" providerId="ADAL" clId="{BE3DF187-EA42-4A6D-BBA4-2C3F8566C331}" dt="2021-07-20T22:39:30.404" v="18" actId="164"/>
          <ac:spMkLst>
            <pc:docMk/>
            <pc:sldMk cId="0" sldId="258"/>
            <ac:spMk id="35" creationId="{7D9B201D-ECBA-4135-AD96-683BC598B315}"/>
          </ac:spMkLst>
        </pc:spChg>
        <pc:spChg chg="mod">
          <ac:chgData name="Maldonado, Mitzli" userId="7605d4ee-eee3-4411-b1d3-c24308e586ba" providerId="ADAL" clId="{BE3DF187-EA42-4A6D-BBA4-2C3F8566C331}" dt="2021-07-20T22:39:30.404" v="18" actId="164"/>
          <ac:spMkLst>
            <pc:docMk/>
            <pc:sldMk cId="0" sldId="258"/>
            <ac:spMk id="38" creationId="{16F65748-A59F-4C76-83A1-2478D101072F}"/>
          </ac:spMkLst>
        </pc:spChg>
        <pc:grpChg chg="add mod">
          <ac:chgData name="Maldonado, Mitzli" userId="7605d4ee-eee3-4411-b1d3-c24308e586ba" providerId="ADAL" clId="{BE3DF187-EA42-4A6D-BBA4-2C3F8566C331}" dt="2021-07-20T22:39:30.404" v="18" actId="164"/>
          <ac:grpSpMkLst>
            <pc:docMk/>
            <pc:sldMk cId="0" sldId="258"/>
            <ac:grpSpMk id="7" creationId="{527E73C8-60F9-423A-8821-D261B151E450}"/>
          </ac:grpSpMkLst>
        </pc:grpChg>
        <pc:grpChg chg="add mod">
          <ac:chgData name="Maldonado, Mitzli" userId="7605d4ee-eee3-4411-b1d3-c24308e586ba" providerId="ADAL" clId="{BE3DF187-EA42-4A6D-BBA4-2C3F8566C331}" dt="2021-07-20T22:39:32.573" v="19" actId="164"/>
          <ac:grpSpMkLst>
            <pc:docMk/>
            <pc:sldMk cId="0" sldId="258"/>
            <ac:grpSpMk id="8" creationId="{CA1242A3-8A22-4ED9-9D1E-8C52D8BC83B4}"/>
          </ac:grpSpMkLst>
        </pc:grpChg>
        <pc:grpChg chg="mod">
          <ac:chgData name="Maldonado, Mitzli" userId="7605d4ee-eee3-4411-b1d3-c24308e586ba" providerId="ADAL" clId="{BE3DF187-EA42-4A6D-BBA4-2C3F8566C331}" dt="2021-07-20T22:39:32.573" v="19" actId="164"/>
          <ac:grpSpMkLst>
            <pc:docMk/>
            <pc:sldMk cId="0" sldId="258"/>
            <ac:grpSpMk id="32" creationId="{843C1192-9817-476F-A4DD-324FCDB102C0}"/>
          </ac:grpSpMkLst>
        </pc:grpChg>
        <pc:grpChg chg="mod">
          <ac:chgData name="Maldonado, Mitzli" userId="7605d4ee-eee3-4411-b1d3-c24308e586ba" providerId="ADAL" clId="{BE3DF187-EA42-4A6D-BBA4-2C3F8566C331}" dt="2021-07-20T22:39:30.404" v="18" actId="164"/>
          <ac:grpSpMkLst>
            <pc:docMk/>
            <pc:sldMk cId="0" sldId="258"/>
            <ac:grpSpMk id="33" creationId="{3CA2B9F7-6F5F-4840-A8A5-48EF6C1955A4}"/>
          </ac:grpSpMkLst>
        </pc:grpChg>
        <pc:picChg chg="mod">
          <ac:chgData name="Maldonado, Mitzli" userId="7605d4ee-eee3-4411-b1d3-c24308e586ba" providerId="ADAL" clId="{BE3DF187-EA42-4A6D-BBA4-2C3F8566C331}" dt="2021-07-20T22:39:30.404" v="18" actId="164"/>
          <ac:picMkLst>
            <pc:docMk/>
            <pc:sldMk cId="0" sldId="258"/>
            <ac:picMk id="37" creationId="{8B7A9086-215A-4871-8D65-91B837D94282}"/>
          </ac:picMkLst>
        </pc:picChg>
      </pc:sldChg>
      <pc:sldChg chg="modSp modAnim">
        <pc:chgData name="Maldonado, Mitzli" userId="7605d4ee-eee3-4411-b1d3-c24308e586ba" providerId="ADAL" clId="{BE3DF187-EA42-4A6D-BBA4-2C3F8566C331}" dt="2021-07-20T22:37:02.034" v="10" actId="20577"/>
        <pc:sldMkLst>
          <pc:docMk/>
          <pc:sldMk cId="0" sldId="263"/>
        </pc:sldMkLst>
        <pc:spChg chg="mod">
          <ac:chgData name="Maldonado, Mitzli" userId="7605d4ee-eee3-4411-b1d3-c24308e586ba" providerId="ADAL" clId="{BE3DF187-EA42-4A6D-BBA4-2C3F8566C331}" dt="2021-07-20T22:37:02.034" v="10" actId="20577"/>
          <ac:spMkLst>
            <pc:docMk/>
            <pc:sldMk cId="0" sldId="263"/>
            <ac:spMk id="306" creationId="{00000000-0000-0000-0000-000000000000}"/>
          </ac:spMkLst>
        </pc:spChg>
      </pc:sldChg>
    </pc:docChg>
  </pc:docChgLst>
  <pc:docChgLst>
    <pc:chgData name="Maldonado, Mitzli" userId="7605d4ee-eee3-4411-b1d3-c24308e586ba" providerId="ADAL" clId="{183AC1EC-C876-415D-BBE8-59FB464BA4F8}"/>
    <pc:docChg chg="undo custSel modSld sldOrd">
      <pc:chgData name="Maldonado, Mitzli" userId="7605d4ee-eee3-4411-b1d3-c24308e586ba" providerId="ADAL" clId="{183AC1EC-C876-415D-BBE8-59FB464BA4F8}" dt="2021-07-20T23:15:16.989" v="14" actId="1035"/>
      <pc:docMkLst>
        <pc:docMk/>
      </pc:docMkLst>
      <pc:sldChg chg="modSp mod">
        <pc:chgData name="Maldonado, Mitzli" userId="7605d4ee-eee3-4411-b1d3-c24308e586ba" providerId="ADAL" clId="{183AC1EC-C876-415D-BBE8-59FB464BA4F8}" dt="2021-07-20T23:15:16.989" v="14" actId="1035"/>
        <pc:sldMkLst>
          <pc:docMk/>
          <pc:sldMk cId="0" sldId="256"/>
        </pc:sldMkLst>
        <pc:picChg chg="mod">
          <ac:chgData name="Maldonado, Mitzli" userId="7605d4ee-eee3-4411-b1d3-c24308e586ba" providerId="ADAL" clId="{183AC1EC-C876-415D-BBE8-59FB464BA4F8}" dt="2021-07-20T23:15:16.989" v="14" actId="1035"/>
          <ac:picMkLst>
            <pc:docMk/>
            <pc:sldMk cId="0" sldId="256"/>
            <ac:picMk id="151" creationId="{00000000-0000-0000-0000-000000000000}"/>
          </ac:picMkLst>
        </pc:picChg>
      </pc:sldChg>
      <pc:sldChg chg="modSp mod modAnim">
        <pc:chgData name="Maldonado, Mitzli" userId="7605d4ee-eee3-4411-b1d3-c24308e586ba" providerId="ADAL" clId="{183AC1EC-C876-415D-BBE8-59FB464BA4F8}" dt="2021-07-20T23:05:45.689" v="10" actId="1076"/>
        <pc:sldMkLst>
          <pc:docMk/>
          <pc:sldMk cId="0" sldId="263"/>
        </pc:sldMkLst>
        <pc:picChg chg="mod">
          <ac:chgData name="Maldonado, Mitzli" userId="7605d4ee-eee3-4411-b1d3-c24308e586ba" providerId="ADAL" clId="{183AC1EC-C876-415D-BBE8-59FB464BA4F8}" dt="2021-07-20T23:03:17.345" v="8" actId="1035"/>
          <ac:picMkLst>
            <pc:docMk/>
            <pc:sldMk cId="0" sldId="263"/>
            <ac:picMk id="289" creationId="{00000000-0000-0000-0000-000000000000}"/>
          </ac:picMkLst>
        </pc:picChg>
        <pc:picChg chg="mod">
          <ac:chgData name="Maldonado, Mitzli" userId="7605d4ee-eee3-4411-b1d3-c24308e586ba" providerId="ADAL" clId="{183AC1EC-C876-415D-BBE8-59FB464BA4F8}" dt="2021-07-20T23:05:45.689" v="10" actId="1076"/>
          <ac:picMkLst>
            <pc:docMk/>
            <pc:sldMk cId="0" sldId="263"/>
            <ac:picMk id="293" creationId="{00000000-0000-0000-0000-000000000000}"/>
          </ac:picMkLst>
        </pc:picChg>
      </pc:sldChg>
      <pc:sldChg chg="modSp mod">
        <pc:chgData name="Maldonado, Mitzli" userId="7605d4ee-eee3-4411-b1d3-c24308e586ba" providerId="ADAL" clId="{183AC1EC-C876-415D-BBE8-59FB464BA4F8}" dt="2021-07-20T23:13:10.827" v="13" actId="1035"/>
        <pc:sldMkLst>
          <pc:docMk/>
          <pc:sldMk cId="0" sldId="264"/>
        </pc:sldMkLst>
        <pc:picChg chg="mod">
          <ac:chgData name="Maldonado, Mitzli" userId="7605d4ee-eee3-4411-b1d3-c24308e586ba" providerId="ADAL" clId="{183AC1EC-C876-415D-BBE8-59FB464BA4F8}" dt="2021-07-20T23:13:10.827" v="13" actId="1035"/>
          <ac:picMkLst>
            <pc:docMk/>
            <pc:sldMk cId="0" sldId="264"/>
            <ac:picMk id="48" creationId="{44733929-7013-4EEC-99AE-8C5A6A6A9D17}"/>
          </ac:picMkLst>
        </pc:picChg>
      </pc:sldChg>
      <pc:sldChg chg="ord">
        <pc:chgData name="Maldonado, Mitzli" userId="7605d4ee-eee3-4411-b1d3-c24308e586ba" providerId="ADAL" clId="{183AC1EC-C876-415D-BBE8-59FB464BA4F8}" dt="2021-07-20T23:09:13.550" v="12"/>
        <pc:sldMkLst>
          <pc:docMk/>
          <pc:sldMk cId="0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254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3207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del hecho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n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1.png"/><Relationship Id="rId3" Type="http://schemas.openxmlformats.org/officeDocument/2006/relationships/image" Target="../media/image27.png"/><Relationship Id="rId7" Type="http://schemas.openxmlformats.org/officeDocument/2006/relationships/image" Target="../media/image57.png"/><Relationship Id="rId12" Type="http://schemas.openxmlformats.org/officeDocument/2006/relationships/hyperlink" Target="http://www.IEnova.com.mx/Seguridad_y_Salud/VidaVolante" TargetMode="External"/><Relationship Id="rId17" Type="http://schemas.openxmlformats.org/officeDocument/2006/relationships/image" Target="../media/image65.png"/><Relationship Id="rId2" Type="http://schemas.openxmlformats.org/officeDocument/2006/relationships/image" Target="../media/image20.png"/><Relationship Id="rId16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18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0" y="-19649"/>
            <a:ext cx="24665698" cy="13825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48" y="2255399"/>
            <a:ext cx="9332202" cy="9332202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n" descr="Imagen"/>
          <p:cNvPicPr>
            <a:picLocks noChangeAspect="1"/>
          </p:cNvPicPr>
          <p:nvPr/>
        </p:nvPicPr>
        <p:blipFill rotWithShape="1">
          <a:blip r:embed="rId3"/>
          <a:srcRect l="20543" b="57696"/>
          <a:stretch/>
        </p:blipFill>
        <p:spPr>
          <a:xfrm flipH="1">
            <a:off x="6216544" y="9065020"/>
            <a:ext cx="18167456" cy="46509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" name="Agrupar"/>
          <p:cNvGrpSpPr/>
          <p:nvPr/>
        </p:nvGrpSpPr>
        <p:grpSpPr>
          <a:xfrm>
            <a:off x="9105171" y="3085003"/>
            <a:ext cx="6211029" cy="8207017"/>
            <a:chOff x="0" y="0"/>
            <a:chExt cx="6211028" cy="8207015"/>
          </a:xfrm>
        </p:grpSpPr>
        <p:sp>
          <p:nvSpPr>
            <p:cNvPr id="310" name="Rectángulo redondeado"/>
            <p:cNvSpPr/>
            <p:nvPr/>
          </p:nvSpPr>
          <p:spPr>
            <a:xfrm>
              <a:off x="623028" y="4509596"/>
              <a:ext cx="5588001" cy="3697420"/>
            </a:xfrm>
            <a:prstGeom prst="roundRect">
              <a:avLst>
                <a:gd name="adj" fmla="val 16030"/>
              </a:avLst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7E56C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1" name="Rellena el formulario con tu información"/>
            <p:cNvSpPr txBox="1"/>
            <p:nvPr/>
          </p:nvSpPr>
          <p:spPr>
            <a:xfrm>
              <a:off x="1771149" y="4797841"/>
              <a:ext cx="4439120" cy="71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2200" spc="-44">
                  <a:solidFill>
                    <a:srgbClr val="000000"/>
                  </a:solidFill>
                </a:defRPr>
              </a:lvl1pPr>
            </a:lstStyle>
            <a:p>
              <a:r>
                <a:t>Rellena el formulario con tu información</a:t>
              </a:r>
            </a:p>
          </p:txBody>
        </p:sp>
        <p:sp>
          <p:nvSpPr>
            <p:cNvPr id="312" name="Da clic en el botón azul para elegir tu foto y al verde para subirla"/>
            <p:cNvSpPr txBox="1"/>
            <p:nvPr/>
          </p:nvSpPr>
          <p:spPr>
            <a:xfrm>
              <a:off x="1796549" y="5864083"/>
              <a:ext cx="4109002" cy="988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2200" spc="-44">
                  <a:solidFill>
                    <a:srgbClr val="000000"/>
                  </a:solidFill>
                </a:defRPr>
              </a:lvl1pPr>
            </a:lstStyle>
            <a:p>
              <a:r>
                <a:t>Da clic en el botón azul para elegir tu foto y al verde para subirla</a:t>
              </a:r>
            </a:p>
          </p:txBody>
        </p:sp>
        <p:sp>
          <p:nvSpPr>
            <p:cNvPr id="313" name="Luego de revisar tu información, haz clic en ¡Haz la promesa!"/>
            <p:cNvSpPr txBox="1"/>
            <p:nvPr/>
          </p:nvSpPr>
          <p:spPr>
            <a:xfrm>
              <a:off x="1796549" y="7153711"/>
              <a:ext cx="4109002" cy="713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lnSpc>
                  <a:spcPct val="80000"/>
                </a:lnSpc>
                <a:defRPr sz="2200" spc="-44">
                  <a:solidFill>
                    <a:srgbClr val="000000"/>
                  </a:solidFill>
                </a:defRPr>
              </a:pPr>
              <a:r>
                <a:t>Luego de revisar tu información, haz clic en</a:t>
              </a:r>
              <a:r>
                <a:rPr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¡Haz la promesa!</a:t>
              </a:r>
            </a:p>
          </p:txBody>
        </p:sp>
        <p:pic>
          <p:nvPicPr>
            <p:cNvPr id="314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4201" y="4912206"/>
              <a:ext cx="368544" cy="483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Imagen" descr="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0983" y="6120816"/>
              <a:ext cx="474980" cy="474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Imagen" descr="Image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2220" y="7244374"/>
              <a:ext cx="512506" cy="512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1" name="Agrupar"/>
            <p:cNvGrpSpPr/>
            <p:nvPr/>
          </p:nvGrpSpPr>
          <p:grpSpPr>
            <a:xfrm>
              <a:off x="0" y="0"/>
              <a:ext cx="6181018" cy="4010728"/>
              <a:chOff x="0" y="0"/>
              <a:chExt cx="6181017" cy="4010727"/>
            </a:xfrm>
          </p:grpSpPr>
          <p:pic>
            <p:nvPicPr>
              <p:cNvPr id="317" name="Imagen" descr="Imagen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3017" y="706597"/>
                <a:ext cx="5588001" cy="330413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254000" dist="127000" dir="5400000" rotWithShape="0">
                  <a:srgbClr val="000000">
                    <a:alpha val="70000"/>
                  </a:srgbClr>
                </a:outerShdw>
              </a:effectLst>
            </p:spPr>
          </p:pic>
          <p:grpSp>
            <p:nvGrpSpPr>
              <p:cNvPr id="320" name="Agrupar"/>
              <p:cNvGrpSpPr/>
              <p:nvPr/>
            </p:nvGrpSpPr>
            <p:grpSpPr>
              <a:xfrm>
                <a:off x="0" y="0"/>
                <a:ext cx="1270000" cy="1270000"/>
                <a:chOff x="0" y="0"/>
                <a:chExt cx="1270000" cy="1270000"/>
              </a:xfrm>
            </p:grpSpPr>
            <p:sp>
              <p:nvSpPr>
                <p:cNvPr id="318" name="Agrupar"/>
                <p:cNvSpPr/>
                <p:nvPr/>
              </p:nvSpPr>
              <p:spPr>
                <a:xfrm>
                  <a:off x="0" y="0"/>
                  <a:ext cx="1270000" cy="1270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19" name="2"/>
                <p:cNvSpPr txBox="1"/>
                <p:nvPr/>
              </p:nvSpPr>
              <p:spPr>
                <a:xfrm>
                  <a:off x="357370" y="126902"/>
                  <a:ext cx="606060" cy="990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t">
                  <a:normAutofit/>
                </a:bodyPr>
                <a:lstStyle>
                  <a:lvl1pPr algn="l" defTabSz="2023821">
                    <a:lnSpc>
                      <a:spcPct val="80000"/>
                    </a:lnSpc>
                    <a:defRPr sz="5810" spc="-116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</p:grpSp>
      </p:grpSp>
      <p:pic>
        <p:nvPicPr>
          <p:cNvPr id="323" name="Imagen" descr="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2456" y="10771407"/>
            <a:ext cx="2441794" cy="2441795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332" name="Agrupar"/>
          <p:cNvGrpSpPr/>
          <p:nvPr/>
        </p:nvGrpSpPr>
        <p:grpSpPr>
          <a:xfrm>
            <a:off x="15899671" y="3085003"/>
            <a:ext cx="6677486" cy="6073417"/>
            <a:chOff x="0" y="0"/>
            <a:chExt cx="6677485" cy="6073415"/>
          </a:xfrm>
        </p:grpSpPr>
        <p:sp>
          <p:nvSpPr>
            <p:cNvPr id="324" name="Rectángulo redondeado"/>
            <p:cNvSpPr/>
            <p:nvPr/>
          </p:nvSpPr>
          <p:spPr>
            <a:xfrm>
              <a:off x="676085" y="4509596"/>
              <a:ext cx="6001401" cy="1563820"/>
            </a:xfrm>
            <a:prstGeom prst="roundRect">
              <a:avLst>
                <a:gd name="adj" fmla="val 37901"/>
              </a:avLst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7E56C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29" name="Agrupar"/>
            <p:cNvGrpSpPr/>
            <p:nvPr/>
          </p:nvGrpSpPr>
          <p:grpSpPr>
            <a:xfrm>
              <a:off x="0" y="0"/>
              <a:ext cx="6677486" cy="4029313"/>
              <a:chOff x="0" y="0"/>
              <a:chExt cx="6677485" cy="4029312"/>
            </a:xfrm>
          </p:grpSpPr>
          <p:pic>
            <p:nvPicPr>
              <p:cNvPr id="325" name="Imagen" descr="Imagen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6085" y="652522"/>
                <a:ext cx="6001401" cy="337679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254000" dist="127000" dir="5400000" rotWithShape="0">
                  <a:srgbClr val="000000">
                    <a:alpha val="70000"/>
                  </a:srgbClr>
                </a:outerShdw>
              </a:effectLst>
            </p:spPr>
          </p:pic>
          <p:grpSp>
            <p:nvGrpSpPr>
              <p:cNvPr id="328" name="Agrupar"/>
              <p:cNvGrpSpPr/>
              <p:nvPr/>
            </p:nvGrpSpPr>
            <p:grpSpPr>
              <a:xfrm>
                <a:off x="0" y="0"/>
                <a:ext cx="1270000" cy="1270000"/>
                <a:chOff x="0" y="0"/>
                <a:chExt cx="1270000" cy="1270000"/>
              </a:xfrm>
            </p:grpSpPr>
            <p:sp>
              <p:nvSpPr>
                <p:cNvPr id="326" name="Agrupar"/>
                <p:cNvSpPr/>
                <p:nvPr/>
              </p:nvSpPr>
              <p:spPr>
                <a:xfrm>
                  <a:off x="0" y="0"/>
                  <a:ext cx="1270000" cy="1270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27" name="3"/>
                <p:cNvSpPr txBox="1"/>
                <p:nvPr/>
              </p:nvSpPr>
              <p:spPr>
                <a:xfrm>
                  <a:off x="370070" y="126902"/>
                  <a:ext cx="606060" cy="990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t">
                  <a:normAutofit/>
                </a:bodyPr>
                <a:lstStyle>
                  <a:lvl1pPr algn="l" defTabSz="2023821">
                    <a:lnSpc>
                      <a:spcPct val="80000"/>
                    </a:lnSpc>
                    <a:defRPr sz="5810" spc="-116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</p:grpSp>
        <p:sp>
          <p:nvSpPr>
            <p:cNvPr id="330" name="Tu promesa de habrá registrado exitosamente ¡Ahora es momento de cumplirla!"/>
            <p:cNvSpPr txBox="1"/>
            <p:nvPr/>
          </p:nvSpPr>
          <p:spPr>
            <a:xfrm>
              <a:off x="1900406" y="4796836"/>
              <a:ext cx="4581686" cy="989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lnSpc>
                  <a:spcPct val="80000"/>
                </a:lnSpc>
                <a:defRPr sz="2200" spc="-44">
                  <a:solidFill>
                    <a:srgbClr val="000000"/>
                  </a:solidFill>
                </a:defRPr>
              </a:pPr>
              <a:r>
                <a:t>Tu promesa de habrá registrado exitosamente </a:t>
              </a:r>
              <a:r>
                <a:rPr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¡Ahora es momento de cumplirla!</a:t>
              </a:r>
            </a:p>
          </p:txBody>
        </p:sp>
        <p:pic>
          <p:nvPicPr>
            <p:cNvPr id="331" name="Imagen" descr="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3749" y="5027409"/>
              <a:ext cx="512507" cy="553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4" name="Agrupar"/>
          <p:cNvGrpSpPr/>
          <p:nvPr/>
        </p:nvGrpSpPr>
        <p:grpSpPr>
          <a:xfrm>
            <a:off x="1202785" y="3085003"/>
            <a:ext cx="7265860" cy="9797830"/>
            <a:chOff x="-1" y="0"/>
            <a:chExt cx="7265859" cy="9797828"/>
          </a:xfrm>
        </p:grpSpPr>
        <p:grpSp>
          <p:nvGrpSpPr>
            <p:cNvPr id="337" name="Agrupar"/>
            <p:cNvGrpSpPr/>
            <p:nvPr/>
          </p:nvGrpSpPr>
          <p:grpSpPr>
            <a:xfrm>
              <a:off x="-1" y="0"/>
              <a:ext cx="7265859" cy="4029313"/>
              <a:chOff x="0" y="0"/>
              <a:chExt cx="7265857" cy="4029312"/>
            </a:xfrm>
          </p:grpSpPr>
          <p:pic>
            <p:nvPicPr>
              <p:cNvPr id="333" name="Imagen" descr="Imagen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0653" y="652522"/>
                <a:ext cx="6615205" cy="337679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>
                <a:outerShdw blurRad="254000" dist="127000" dir="5400000" rotWithShape="0">
                  <a:srgbClr val="000000">
                    <a:alpha val="70000"/>
                  </a:srgbClr>
                </a:outerShdw>
              </a:effectLst>
            </p:spPr>
          </p:pic>
          <p:grpSp>
            <p:nvGrpSpPr>
              <p:cNvPr id="336" name="Agrupar"/>
              <p:cNvGrpSpPr/>
              <p:nvPr/>
            </p:nvGrpSpPr>
            <p:grpSpPr>
              <a:xfrm>
                <a:off x="0" y="0"/>
                <a:ext cx="1270000" cy="1270000"/>
                <a:chOff x="0" y="0"/>
                <a:chExt cx="1270000" cy="1270000"/>
              </a:xfrm>
            </p:grpSpPr>
            <p:sp>
              <p:nvSpPr>
                <p:cNvPr id="334" name="Agrupar"/>
                <p:cNvSpPr/>
                <p:nvPr/>
              </p:nvSpPr>
              <p:spPr>
                <a:xfrm>
                  <a:off x="0" y="0"/>
                  <a:ext cx="1270000" cy="1270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35" name="1"/>
                <p:cNvSpPr txBox="1"/>
                <p:nvPr/>
              </p:nvSpPr>
              <p:spPr>
                <a:xfrm>
                  <a:off x="357370" y="139602"/>
                  <a:ext cx="606060" cy="990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t">
                  <a:normAutofit/>
                </a:bodyPr>
                <a:lstStyle>
                  <a:lvl1pPr algn="l" defTabSz="2023821">
                    <a:lnSpc>
                      <a:spcPct val="80000"/>
                    </a:lnSpc>
                    <a:defRPr sz="5810" spc="-116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</p:grpSp>
        <p:sp>
          <p:nvSpPr>
            <p:cNvPr id="338" name="Rectángulo redondeado"/>
            <p:cNvSpPr/>
            <p:nvPr/>
          </p:nvSpPr>
          <p:spPr>
            <a:xfrm>
              <a:off x="651413" y="4509596"/>
              <a:ext cx="6613684" cy="5288232"/>
            </a:xfrm>
            <a:prstGeom prst="roundRect">
              <a:avLst>
                <a:gd name="adj" fmla="val 11208"/>
              </a:avLst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AE65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0" name="Y da clic en ¡Haz la promesa!"/>
            <p:cNvSpPr txBox="1"/>
            <p:nvPr/>
          </p:nvSpPr>
          <p:spPr>
            <a:xfrm>
              <a:off x="1130765" y="8968895"/>
              <a:ext cx="5527979" cy="474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500" spc="-5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>
                  <a:latin typeface="+mn-lt"/>
                  <a:ea typeface="+mn-ea"/>
                  <a:cs typeface="+mn-cs"/>
                  <a:sym typeface="Helvetica Neue"/>
                </a:rPr>
                <a:t>Y da clic en</a:t>
              </a:r>
              <a:r>
                <a:t> ¡Haz la promesa!</a:t>
              </a:r>
            </a:p>
          </p:txBody>
        </p:sp>
        <p:grpSp>
          <p:nvGrpSpPr>
            <p:cNvPr id="343" name="Agrupar"/>
            <p:cNvGrpSpPr/>
            <p:nvPr/>
          </p:nvGrpSpPr>
          <p:grpSpPr>
            <a:xfrm>
              <a:off x="1082138" y="4770709"/>
              <a:ext cx="5805206" cy="990795"/>
              <a:chOff x="0" y="0"/>
              <a:chExt cx="5805205" cy="990794"/>
            </a:xfrm>
          </p:grpSpPr>
          <p:sp>
            <p:nvSpPr>
              <p:cNvPr id="341" name="Ingresa a la página de www.IEnova.com.mx/Seguridad_y_Salud/VidaVolante o escanea el código QR"/>
              <p:cNvSpPr txBox="1"/>
              <p:nvPr/>
            </p:nvSpPr>
            <p:spPr>
              <a:xfrm>
                <a:off x="469842" y="0"/>
                <a:ext cx="5335364" cy="9907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lnSpc>
                    <a:spcPct val="80000"/>
                  </a:lnSpc>
                  <a:defRPr sz="2200" spc="-44">
                    <a:solidFill>
                      <a:srgbClr val="000000"/>
                    </a:solidFill>
                  </a:defRPr>
                </a:pPr>
                <a:r>
                  <a:t>Ingresa a la página de</a:t>
                </a:r>
                <a:r>
                  <a:rPr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:r>
                  <a:rPr u="sng">
                    <a:latin typeface="Helvetica Neue Medium"/>
                    <a:ea typeface="Helvetica Neue Medium"/>
                    <a:cs typeface="Helvetica Neue Medium"/>
                    <a:sym typeface="Helvetica Neue Medium"/>
                    <a:hlinkClick r:id="rId12"/>
                  </a:rPr>
                  <a:t>www.IEnova.com.mx/Seguridad_y_Salud/VidaVolante</a:t>
                </a:r>
                <a:r>
                  <a:t> o escanea el código QR</a:t>
                </a:r>
              </a:p>
            </p:txBody>
          </p:sp>
          <p:pic>
            <p:nvPicPr>
              <p:cNvPr id="342" name="Imagen" descr="Imagen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203268"/>
                <a:ext cx="365162" cy="5842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45" name="Imagen" descr="Imagen"/>
          <p:cNvPicPr>
            <a:picLocks noChangeAspect="1"/>
          </p:cNvPicPr>
          <p:nvPr/>
        </p:nvPicPr>
        <p:blipFill rotWithShape="1">
          <a:blip r:embed="rId14"/>
          <a:srcRect l="571" t="32337"/>
          <a:stretch/>
        </p:blipFill>
        <p:spPr>
          <a:xfrm rot="1036082">
            <a:off x="-121268" y="-853702"/>
            <a:ext cx="5655168" cy="3250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n" descr="Imagen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7613" y="792590"/>
            <a:ext cx="8034174" cy="1649213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¡Haz la promesa!"/>
          <p:cNvSpPr txBox="1">
            <a:spLocks noGrp="1"/>
          </p:cNvSpPr>
          <p:nvPr>
            <p:ph type="title"/>
          </p:nvPr>
        </p:nvSpPr>
        <p:spPr>
          <a:xfrm>
            <a:off x="8938856" y="963059"/>
            <a:ext cx="6506288" cy="14331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292038">
              <a:defRPr sz="6580" spc="-131">
                <a:solidFill>
                  <a:srgbClr val="FFFFFF"/>
                </a:solidFill>
              </a:defRPr>
            </a:lvl1pPr>
          </a:lstStyle>
          <a:p>
            <a:r>
              <a:t>¡Haz la promesa!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0AF99C4-8694-4F3D-B406-773DADBB23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" y="1"/>
            <a:ext cx="24383998" cy="13715999"/>
          </a:xfrm>
          <a:prstGeom prst="rect">
            <a:avLst/>
          </a:prstGeom>
        </p:spPr>
      </p:pic>
      <p:pic>
        <p:nvPicPr>
          <p:cNvPr id="46" name="Picture 45" descr="Timeline&#10;&#10;Description automatically generated">
            <a:extLst>
              <a:ext uri="{FF2B5EF4-FFF2-40B4-BE49-F238E27FC236}">
                <a16:creationId xmlns:a16="http://schemas.microsoft.com/office/drawing/2014/main" id="{8FBA61D5-35CD-41A9-A554-464606054D4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71443" r="62124" b="16731"/>
          <a:stretch/>
        </p:blipFill>
        <p:spPr>
          <a:xfrm>
            <a:off x="2328775" y="9930979"/>
            <a:ext cx="7902386" cy="1622155"/>
          </a:xfrm>
          <a:prstGeom prst="rect">
            <a:avLst/>
          </a:prstGeom>
        </p:spPr>
      </p:pic>
      <p:pic>
        <p:nvPicPr>
          <p:cNvPr id="45" name="Imagen" descr="Imagen">
            <a:extLst>
              <a:ext uri="{FF2B5EF4-FFF2-40B4-BE49-F238E27FC236}">
                <a16:creationId xmlns:a16="http://schemas.microsoft.com/office/drawing/2014/main" id="{F4D61EEF-6175-43E6-A049-CF4849DE10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9007" y="9932117"/>
            <a:ext cx="1850874" cy="18508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8" name="Picture 47" descr="Timeline&#10;&#10;Description automatically generated">
            <a:extLst>
              <a:ext uri="{FF2B5EF4-FFF2-40B4-BE49-F238E27FC236}">
                <a16:creationId xmlns:a16="http://schemas.microsoft.com/office/drawing/2014/main" id="{44733929-7013-4EEC-99AE-8C5A6A6A9D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71443" r="57967" b="16731"/>
          <a:stretch/>
        </p:blipFill>
        <p:spPr>
          <a:xfrm>
            <a:off x="10181705" y="10289142"/>
            <a:ext cx="4109002" cy="9931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n" descr="Imagen"/>
          <p:cNvPicPr>
            <a:picLocks noChangeAspect="1"/>
          </p:cNvPicPr>
          <p:nvPr/>
        </p:nvPicPr>
        <p:blipFill rotWithShape="1">
          <a:blip r:embed="rId3">
            <a:alphaModFix amt="70286"/>
          </a:blip>
          <a:srcRect l="5299" r="1425"/>
          <a:stretch/>
        </p:blipFill>
        <p:spPr>
          <a:xfrm>
            <a:off x="0" y="15126"/>
            <a:ext cx="24384000" cy="13880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467" y="5732825"/>
            <a:ext cx="4485549" cy="4485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644" y="4336614"/>
            <a:ext cx="1957211" cy="1964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7492" y="6209163"/>
            <a:ext cx="2339074" cy="2339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n" descr="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6575" y="8515073"/>
            <a:ext cx="2339075" cy="2339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n" descr="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0285" y="9988329"/>
            <a:ext cx="2339252" cy="233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n" descr="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3298" y="9971375"/>
            <a:ext cx="2352118" cy="232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n" descr="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994" y="8502290"/>
            <a:ext cx="2369237" cy="233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n" descr="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4574" y="6298063"/>
            <a:ext cx="2339074" cy="2339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n" descr="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9287" y="4260587"/>
            <a:ext cx="2339252" cy="233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n" descr="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42815" y="3407731"/>
            <a:ext cx="2339252" cy="233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n" descr="Imagen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99393" y="3297459"/>
            <a:ext cx="2246962" cy="221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n" descr="Imagen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99393" y="5583459"/>
            <a:ext cx="2246962" cy="221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n" descr="Imagen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99394" y="7869459"/>
            <a:ext cx="2246961" cy="221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n" descr="Imagen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99394" y="10155459"/>
            <a:ext cx="2246961" cy="221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n" descr="Imagen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8225" y="10854147"/>
            <a:ext cx="2441794" cy="2441795"/>
          </a:xfrm>
          <a:prstGeom prst="rect">
            <a:avLst/>
          </a:prstGeom>
          <a:ln w="25400">
            <a:miter lim="400000"/>
          </a:ln>
        </p:spPr>
      </p:pic>
      <p:pic>
        <p:nvPicPr>
          <p:cNvPr id="305" name="Imagen" descr="Imagen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98186" y="902694"/>
            <a:ext cx="14587628" cy="178249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Lineamientos de manejo seguro"/>
          <p:cNvSpPr txBox="1">
            <a:spLocks noGrp="1"/>
          </p:cNvSpPr>
          <p:nvPr>
            <p:ph type="title"/>
          </p:nvPr>
        </p:nvSpPr>
        <p:spPr>
          <a:xfrm>
            <a:off x="5654201" y="1388431"/>
            <a:ext cx="13177198" cy="1185592"/>
          </a:xfrm>
          <a:prstGeom prst="rect">
            <a:avLst/>
          </a:prstGeom>
        </p:spPr>
        <p:txBody>
          <a:bodyPr/>
          <a:lstStyle>
            <a:lvl1pPr defTabSz="2413955">
              <a:defRPr sz="6930" spc="-138">
                <a:solidFill>
                  <a:srgbClr val="FFFFFF"/>
                </a:solidFill>
              </a:defRPr>
            </a:lvl1pPr>
          </a:lstStyle>
          <a:p>
            <a:r>
              <a:rPr dirty="0" err="1"/>
              <a:t>Lineamientos</a:t>
            </a:r>
            <a:r>
              <a:rPr dirty="0"/>
              <a:t> de </a:t>
            </a:r>
            <a:r>
              <a:rPr lang="es-MX" dirty="0"/>
              <a:t>M</a:t>
            </a:r>
            <a:r>
              <a:rPr dirty="0" err="1"/>
              <a:t>anejo</a:t>
            </a:r>
            <a:r>
              <a:rPr dirty="0"/>
              <a:t> </a:t>
            </a:r>
            <a:r>
              <a:rPr lang="es-MX" dirty="0"/>
              <a:t>S</a:t>
            </a:r>
            <a:r>
              <a:rPr dirty="0" err="1"/>
              <a:t>eguro</a:t>
            </a:r>
            <a:endParaRPr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034B78-ACA1-45CD-9FA4-D68A87DB838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0" r="-2287"/>
          <a:stretch/>
        </p:blipFill>
        <p:spPr>
          <a:xfrm>
            <a:off x="23963742" y="3226842"/>
            <a:ext cx="12629892" cy="103962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083E-6 3.88889E-6 L -0.25 3.88889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 advAuto="0"/>
      <p:bldP spid="291" grpId="0" animBg="1" advAuto="0"/>
      <p:bldP spid="292" grpId="0" animBg="1" advAuto="0"/>
      <p:bldP spid="293" grpId="0" animBg="1" advAuto="0"/>
      <p:bldP spid="294" grpId="0" animBg="1" advAuto="0"/>
      <p:bldP spid="295" grpId="0" animBg="1" advAuto="0"/>
      <p:bldP spid="296" grpId="0" animBg="1" advAuto="0"/>
      <p:bldP spid="297" grpId="0" animBg="1" advAuto="0"/>
      <p:bldP spid="298" grpId="0" animBg="1" advAuto="0"/>
      <p:bldP spid="299" grpId="0" animBg="1" advAuto="0"/>
      <p:bldP spid="300" grpId="0" animBg="1" advAuto="0"/>
      <p:bldP spid="301" grpId="0" animBg="1" advAuto="0"/>
      <p:bldP spid="302" grpId="0" animBg="1" advAuto="0"/>
      <p:bldP spid="30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Agrupar"/>
          <p:cNvGrpSpPr/>
          <p:nvPr/>
        </p:nvGrpSpPr>
        <p:grpSpPr>
          <a:xfrm>
            <a:off x="4223302" y="4685518"/>
            <a:ext cx="4978281" cy="7249622"/>
            <a:chOff x="0" y="0"/>
            <a:chExt cx="4978279" cy="7249620"/>
          </a:xfrm>
        </p:grpSpPr>
        <p:pic>
          <p:nvPicPr>
            <p:cNvPr id="156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78279" cy="7249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Abastece suficiente combustible antes de salir de viaje, para evitar detenerte en puntos intermedios en la ruta."/>
            <p:cNvSpPr txBox="1"/>
            <p:nvPr/>
          </p:nvSpPr>
          <p:spPr>
            <a:xfrm>
              <a:off x="888226" y="1547668"/>
              <a:ext cx="3535196" cy="2318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500" spc="-5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3600" dirty="0" err="1"/>
                <a:t>Abastece</a:t>
              </a:r>
              <a:r>
                <a:rPr sz="3600" dirty="0"/>
                <a:t> </a:t>
              </a:r>
              <a:r>
                <a:rPr sz="3600" dirty="0" err="1"/>
                <a:t>suficiente</a:t>
              </a:r>
              <a:r>
                <a:rPr sz="3600" dirty="0"/>
                <a:t> combustible antes </a:t>
              </a:r>
              <a:r>
                <a:rPr lang="es-MX" sz="3600" dirty="0"/>
                <a:t>del traslado</a:t>
              </a:r>
              <a:endParaRPr sz="3600" dirty="0"/>
            </a:p>
          </p:txBody>
        </p:sp>
      </p:grpSp>
      <p:grpSp>
        <p:nvGrpSpPr>
          <p:cNvPr id="161" name="Agrupar"/>
          <p:cNvGrpSpPr/>
          <p:nvPr/>
        </p:nvGrpSpPr>
        <p:grpSpPr>
          <a:xfrm>
            <a:off x="9668372" y="4685518"/>
            <a:ext cx="4978281" cy="7249622"/>
            <a:chOff x="0" y="0"/>
            <a:chExt cx="4978279" cy="7249620"/>
          </a:xfrm>
        </p:grpSpPr>
        <p:pic>
          <p:nvPicPr>
            <p:cNvPr id="159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978279" cy="7249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Jamás dejes tu equipo de cómputo a bordo de su vehículo, mientras dejes la unidad estacionada y objetos que puedan llamar la atención de los delincuentes.…"/>
            <p:cNvSpPr txBox="1"/>
            <p:nvPr/>
          </p:nvSpPr>
          <p:spPr>
            <a:xfrm>
              <a:off x="795982" y="1547667"/>
              <a:ext cx="3535196" cy="2318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500" spc="-50">
                  <a:solidFill>
                    <a:srgbClr val="000000"/>
                  </a:solidFill>
                </a:defRPr>
              </a:pPr>
              <a:r>
                <a:rPr lang="es-MX" sz="3600" dirty="0"/>
                <a:t>Evita dejar electrónicos y objetos de valor a la vista dentro del vehículo.</a:t>
              </a:r>
              <a:endParaRPr sz="3600" dirty="0"/>
            </a:p>
          </p:txBody>
        </p:sp>
      </p:grpSp>
      <p:grpSp>
        <p:nvGrpSpPr>
          <p:cNvPr id="164" name="Agrupar"/>
          <p:cNvGrpSpPr/>
          <p:nvPr/>
        </p:nvGrpSpPr>
        <p:grpSpPr>
          <a:xfrm>
            <a:off x="15126141" y="4738650"/>
            <a:ext cx="4905311" cy="7143358"/>
            <a:chOff x="0" y="0"/>
            <a:chExt cx="4905309" cy="7143356"/>
          </a:xfrm>
        </p:grpSpPr>
        <p:pic>
          <p:nvPicPr>
            <p:cNvPr id="162" name="Imagen" descr="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905309" cy="7143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Durante los traslados, evita detenerte en tiendas de conveniencia ubicados en la ruta (Oxxo, 7eleven, Extra, Circle K, etc.)"/>
            <p:cNvSpPr txBox="1"/>
            <p:nvPr/>
          </p:nvSpPr>
          <p:spPr>
            <a:xfrm>
              <a:off x="881281" y="1421992"/>
              <a:ext cx="3535195" cy="2466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500" spc="-50">
                  <a:solidFill>
                    <a:srgbClr val="000000"/>
                  </a:solidFill>
                </a:defRPr>
              </a:lvl1pPr>
            </a:lstStyle>
            <a:p>
              <a:r>
                <a:rPr lang="es-MX" sz="3600" dirty="0"/>
                <a:t>Evita </a:t>
              </a:r>
              <a:r>
                <a:rPr sz="3600" dirty="0" err="1"/>
                <a:t>detenerte</a:t>
              </a:r>
              <a:r>
                <a:rPr sz="3600" dirty="0"/>
                <a:t> </a:t>
              </a:r>
              <a:r>
                <a:rPr sz="3600" dirty="0" err="1"/>
                <a:t>en</a:t>
              </a:r>
              <a:r>
                <a:rPr sz="3600" dirty="0"/>
                <a:t> tiendas de </a:t>
              </a:r>
              <a:r>
                <a:rPr sz="3600" dirty="0" err="1"/>
                <a:t>conveniencia</a:t>
              </a:r>
              <a:r>
                <a:rPr sz="3600" dirty="0"/>
                <a:t> </a:t>
              </a:r>
              <a:endParaRPr lang="es-MX" sz="3600" dirty="0"/>
            </a:p>
            <a:p>
              <a:endParaRPr lang="es-MX" sz="2800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sz="2800" dirty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es-MX" sz="2800" dirty="0">
                  <a:solidFill>
                    <a:schemeClr val="bg1">
                      <a:lumMod val="50000"/>
                    </a:schemeClr>
                  </a:solidFill>
                </a:rPr>
                <a:t>ej. </a:t>
              </a:r>
              <a:r>
                <a:rPr sz="2800" dirty="0" err="1">
                  <a:solidFill>
                    <a:schemeClr val="bg1">
                      <a:lumMod val="50000"/>
                    </a:schemeClr>
                  </a:solidFill>
                </a:rPr>
                <a:t>Oxxo</a:t>
              </a:r>
              <a:r>
                <a:rPr sz="2800" dirty="0">
                  <a:solidFill>
                    <a:schemeClr val="bg1">
                      <a:lumMod val="50000"/>
                    </a:schemeClr>
                  </a:solidFill>
                </a:rPr>
                <a:t>, 7eleven, Extra, Circle K, etc.)</a:t>
              </a:r>
            </a:p>
          </p:txBody>
        </p:sp>
      </p:grpSp>
      <p:grpSp>
        <p:nvGrpSpPr>
          <p:cNvPr id="167" name="Agrupar"/>
          <p:cNvGrpSpPr/>
          <p:nvPr/>
        </p:nvGrpSpPr>
        <p:grpSpPr>
          <a:xfrm>
            <a:off x="4123786" y="4367703"/>
            <a:ext cx="1270001" cy="1270001"/>
            <a:chOff x="0" y="0"/>
            <a:chExt cx="1270000" cy="1270000"/>
          </a:xfrm>
        </p:grpSpPr>
        <p:sp>
          <p:nvSpPr>
            <p:cNvPr id="165" name="Círculo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66" name="Imagen" descr="Image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496" y="338969"/>
              <a:ext cx="660260" cy="592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0" name="Agrupar"/>
          <p:cNvGrpSpPr/>
          <p:nvPr/>
        </p:nvGrpSpPr>
        <p:grpSpPr>
          <a:xfrm>
            <a:off x="9574164" y="4367703"/>
            <a:ext cx="1270001" cy="1270001"/>
            <a:chOff x="0" y="0"/>
            <a:chExt cx="1270000" cy="1270000"/>
          </a:xfrm>
        </p:grpSpPr>
        <p:sp>
          <p:nvSpPr>
            <p:cNvPr id="168" name="Círculo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69" name="Imagen" descr="Imagen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504" y="300869"/>
              <a:ext cx="508686" cy="693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" name="Agrupar"/>
          <p:cNvGrpSpPr/>
          <p:nvPr/>
        </p:nvGrpSpPr>
        <p:grpSpPr>
          <a:xfrm>
            <a:off x="15029850" y="4393103"/>
            <a:ext cx="1270001" cy="1270001"/>
            <a:chOff x="0" y="0"/>
            <a:chExt cx="1270000" cy="1270000"/>
          </a:xfrm>
        </p:grpSpPr>
        <p:sp>
          <p:nvSpPr>
            <p:cNvPr id="171" name="Círculo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72" name="Imagen" descr="Image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312" y="267029"/>
              <a:ext cx="660259" cy="660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4" name="Imagen" descr="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02456" y="10771407"/>
            <a:ext cx="2441794" cy="2441795"/>
          </a:xfrm>
          <a:prstGeom prst="rect">
            <a:avLst/>
          </a:prstGeom>
          <a:ln w="25400">
            <a:miter lim="400000"/>
          </a:ln>
        </p:spPr>
      </p:pic>
      <p:pic>
        <p:nvPicPr>
          <p:cNvPr id="26" name="Imagen" descr="Imagen">
            <a:extLst>
              <a:ext uri="{FF2B5EF4-FFF2-40B4-BE49-F238E27FC236}">
                <a16:creationId xmlns:a16="http://schemas.microsoft.com/office/drawing/2014/main" id="{2141A0FE-6814-4925-B523-91AF286ABB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2261" b="58466"/>
          <a:stretch/>
        </p:blipFill>
        <p:spPr>
          <a:xfrm>
            <a:off x="0" y="9711061"/>
            <a:ext cx="15589250" cy="4004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F0E5B6-1040-4C4B-A35A-3C3EFE4CF8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471" t="29332" r="35408" b="24243"/>
          <a:stretch/>
        </p:blipFill>
        <p:spPr>
          <a:xfrm>
            <a:off x="19492861" y="-1"/>
            <a:ext cx="4891140" cy="41153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C7072F-AC2F-4244-AD1D-3863CEB1A812}"/>
              </a:ext>
            </a:extLst>
          </p:cNvPr>
          <p:cNvGrpSpPr/>
          <p:nvPr/>
        </p:nvGrpSpPr>
        <p:grpSpPr>
          <a:xfrm>
            <a:off x="4537598" y="578354"/>
            <a:ext cx="15239827" cy="3155753"/>
            <a:chOff x="3163339" y="731853"/>
            <a:chExt cx="15239827" cy="3155753"/>
          </a:xfrm>
        </p:grpSpPr>
        <p:pic>
          <p:nvPicPr>
            <p:cNvPr id="155" name="Imagen" descr="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63339" y="731853"/>
              <a:ext cx="12076488" cy="31557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Imagen" descr="Imagen">
              <a:extLst>
                <a:ext uri="{FF2B5EF4-FFF2-40B4-BE49-F238E27FC236}">
                  <a16:creationId xmlns:a16="http://schemas.microsoft.com/office/drawing/2014/main" id="{C336BE44-E61A-4BCD-90E4-6AB6E3312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5546"/>
            <a:stretch/>
          </p:blipFill>
          <p:spPr>
            <a:xfrm>
              <a:off x="9411739" y="731853"/>
              <a:ext cx="8991427" cy="315575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75" name="Recomendaciones SPP"/>
          <p:cNvSpPr txBox="1">
            <a:spLocks noGrp="1"/>
          </p:cNvSpPr>
          <p:nvPr>
            <p:ph type="title"/>
          </p:nvPr>
        </p:nvSpPr>
        <p:spPr>
          <a:xfrm>
            <a:off x="6556124" y="1661846"/>
            <a:ext cx="13109567" cy="14331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pPr algn="ctr"/>
            <a:r>
              <a:rPr dirty="0" err="1"/>
              <a:t>Recomendaciones</a:t>
            </a:r>
            <a:r>
              <a:rPr dirty="0"/>
              <a:t> </a:t>
            </a:r>
            <a:r>
              <a:rPr lang="es-MX" dirty="0"/>
              <a:t>de </a:t>
            </a:r>
            <a:br>
              <a:rPr lang="es-MX" dirty="0"/>
            </a:br>
            <a:r>
              <a:rPr lang="es-MX" dirty="0"/>
              <a:t>Seguridad Patrimonial y Protección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 advAuto="0"/>
      <p:bldP spid="161" grpId="0" animBg="1" advAuto="0"/>
      <p:bldP spid="164" grpId="0" animBg="1" advAuto="0"/>
      <p:bldP spid="167" grpId="0" animBg="1" advAuto="0"/>
      <p:bldP spid="170" grpId="0" animBg="1" advAuto="0"/>
      <p:bldP spid="173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n" descr="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2261" b="58466"/>
          <a:stretch/>
        </p:blipFill>
        <p:spPr>
          <a:xfrm>
            <a:off x="0" y="9711061"/>
            <a:ext cx="15589250" cy="40049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B49A5F-D9B8-485D-961F-2A322115D3E2}"/>
              </a:ext>
            </a:extLst>
          </p:cNvPr>
          <p:cNvGrpSpPr/>
          <p:nvPr/>
        </p:nvGrpSpPr>
        <p:grpSpPr>
          <a:xfrm>
            <a:off x="7239063" y="4115352"/>
            <a:ext cx="5067498" cy="7592368"/>
            <a:chOff x="9576055" y="4291503"/>
            <a:chExt cx="5067498" cy="7592368"/>
          </a:xfrm>
        </p:grpSpPr>
        <p:grpSp>
          <p:nvGrpSpPr>
            <p:cNvPr id="183" name="Agrupar"/>
            <p:cNvGrpSpPr/>
            <p:nvPr/>
          </p:nvGrpSpPr>
          <p:grpSpPr>
            <a:xfrm>
              <a:off x="9654216" y="4618150"/>
              <a:ext cx="4989337" cy="7265721"/>
              <a:chOff x="0" y="0"/>
              <a:chExt cx="4989335" cy="7265719"/>
            </a:xfrm>
          </p:grpSpPr>
          <p:pic>
            <p:nvPicPr>
              <p:cNvPr id="181" name="Imagen" descr="Imagen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4989335" cy="72657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2" name="Mantén tu teléfono celular con carga suficiente y mantén actualizados los números de emergencia en tu celular, estos pueden ser marcados incluso con el teléfono bloqueado."/>
              <p:cNvSpPr txBox="1"/>
              <p:nvPr/>
            </p:nvSpPr>
            <p:spPr>
              <a:xfrm>
                <a:off x="853142" y="1272979"/>
                <a:ext cx="3535196" cy="27617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defRPr sz="2500" spc="-50">
                    <a:solidFill>
                      <a:srgbClr val="000000"/>
                    </a:solidFill>
                  </a:defRPr>
                </a:lvl1pPr>
              </a:lstStyle>
              <a:p>
                <a:r>
                  <a:rPr sz="3600" dirty="0" err="1"/>
                  <a:t>Mantén</a:t>
                </a:r>
                <a:r>
                  <a:rPr sz="3600" dirty="0"/>
                  <a:t> </a:t>
                </a:r>
                <a:r>
                  <a:rPr sz="3600" dirty="0" err="1"/>
                  <a:t>tu</a:t>
                </a:r>
                <a:r>
                  <a:rPr sz="3600" dirty="0"/>
                  <a:t> </a:t>
                </a:r>
                <a:r>
                  <a:rPr lang="es-MX" sz="3600" dirty="0"/>
                  <a:t>ce</a:t>
                </a:r>
                <a:r>
                  <a:rPr sz="3600" dirty="0" err="1"/>
                  <a:t>lular</a:t>
                </a:r>
                <a:r>
                  <a:rPr sz="3600" dirty="0"/>
                  <a:t> con carga </a:t>
                </a:r>
                <a:r>
                  <a:rPr sz="3600" dirty="0" err="1"/>
                  <a:t>suficiente</a:t>
                </a:r>
                <a:r>
                  <a:rPr sz="3600" dirty="0"/>
                  <a:t> y </a:t>
                </a:r>
                <a:r>
                  <a:rPr lang="es-MX" sz="3600" dirty="0"/>
                  <a:t>l</a:t>
                </a:r>
                <a:r>
                  <a:rPr sz="3600" dirty="0" err="1"/>
                  <a:t>os</a:t>
                </a:r>
                <a:r>
                  <a:rPr sz="3600" dirty="0"/>
                  <a:t> </a:t>
                </a:r>
                <a:r>
                  <a:rPr sz="3600" dirty="0" err="1"/>
                  <a:t>números</a:t>
                </a:r>
                <a:r>
                  <a:rPr sz="3600" dirty="0"/>
                  <a:t> de </a:t>
                </a:r>
                <a:r>
                  <a:rPr sz="3600" dirty="0" err="1"/>
                  <a:t>emergencia</a:t>
                </a:r>
                <a:r>
                  <a:rPr lang="es-MX" sz="3600" dirty="0"/>
                  <a:t> actualizados.</a:t>
                </a:r>
                <a:endParaRPr sz="3600" dirty="0"/>
              </a:p>
            </p:txBody>
          </p:sp>
        </p:grpSp>
        <p:grpSp>
          <p:nvGrpSpPr>
            <p:cNvPr id="189" name="Agrupar"/>
            <p:cNvGrpSpPr/>
            <p:nvPr/>
          </p:nvGrpSpPr>
          <p:grpSpPr>
            <a:xfrm>
              <a:off x="9576055" y="4291503"/>
              <a:ext cx="1270001" cy="1270001"/>
              <a:chOff x="0" y="0"/>
              <a:chExt cx="1270000" cy="1270000"/>
            </a:xfrm>
          </p:grpSpPr>
          <p:sp>
            <p:nvSpPr>
              <p:cNvPr id="187" name="Círculo"/>
              <p:cNvSpPr/>
              <p:nvPr/>
            </p:nvSpPr>
            <p:spPr>
              <a:xfrm>
                <a:off x="0" y="0"/>
                <a:ext cx="1270000" cy="12700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88" name="Imagen" descr="Imagen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8446" y="377432"/>
                <a:ext cx="823908" cy="515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94" name="Recomendaciones SPP"/>
          <p:cNvSpPr txBox="1">
            <a:spLocks noGrp="1"/>
          </p:cNvSpPr>
          <p:nvPr>
            <p:ph type="title"/>
          </p:nvPr>
        </p:nvSpPr>
        <p:spPr>
          <a:xfrm>
            <a:off x="8722841" y="1756268"/>
            <a:ext cx="9006629" cy="1433164"/>
          </a:xfrm>
          <a:prstGeom prst="rect">
            <a:avLst/>
          </a:prstGeom>
        </p:spPr>
        <p:txBody>
          <a:bodyPr/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r>
              <a:t>Recomendaciones SPP</a:t>
            </a:r>
          </a:p>
        </p:txBody>
      </p:sp>
      <p:pic>
        <p:nvPicPr>
          <p:cNvPr id="195" name="Imagen" descr="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2456" y="10771407"/>
            <a:ext cx="2441794" cy="2441795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BC2691-F1BD-436E-B315-4E2D713821E4}"/>
              </a:ext>
            </a:extLst>
          </p:cNvPr>
          <p:cNvGrpSpPr/>
          <p:nvPr/>
        </p:nvGrpSpPr>
        <p:grpSpPr>
          <a:xfrm>
            <a:off x="1735994" y="4115352"/>
            <a:ext cx="5094861" cy="7592368"/>
            <a:chOff x="4072986" y="4291503"/>
            <a:chExt cx="5094861" cy="7592368"/>
          </a:xfrm>
        </p:grpSpPr>
        <p:grpSp>
          <p:nvGrpSpPr>
            <p:cNvPr id="198" name="Agrupar"/>
            <p:cNvGrpSpPr/>
            <p:nvPr/>
          </p:nvGrpSpPr>
          <p:grpSpPr>
            <a:xfrm>
              <a:off x="4178510" y="4618150"/>
              <a:ext cx="4989337" cy="7265721"/>
              <a:chOff x="0" y="0"/>
              <a:chExt cx="4989335" cy="7265720"/>
            </a:xfrm>
          </p:grpSpPr>
          <p:pic>
            <p:nvPicPr>
              <p:cNvPr id="196" name="Imagen" descr="Imagen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4989335" cy="72657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7" name="Porta siempre tu gafete de identificación de la empresa y usa vestimenta identificativa a tus funciones."/>
              <p:cNvSpPr txBox="1"/>
              <p:nvPr/>
            </p:nvSpPr>
            <p:spPr>
              <a:xfrm>
                <a:off x="853142" y="1645539"/>
                <a:ext cx="3535196" cy="1875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defRPr sz="2500" spc="-50">
                    <a:solidFill>
                      <a:srgbClr val="000000"/>
                    </a:solidFill>
                  </a:defRPr>
                </a:lvl1pPr>
              </a:lstStyle>
              <a:p>
                <a:r>
                  <a:rPr sz="3600" dirty="0"/>
                  <a:t>Por</a:t>
                </a:r>
                <a:r>
                  <a:rPr lang="es-MX" sz="3600" dirty="0" err="1"/>
                  <a:t>ta</a:t>
                </a:r>
                <a:r>
                  <a:rPr sz="3600" dirty="0"/>
                  <a:t> </a:t>
                </a:r>
                <a:r>
                  <a:rPr sz="3600" dirty="0" err="1"/>
                  <a:t>tu</a:t>
                </a:r>
                <a:r>
                  <a:rPr sz="3600" dirty="0"/>
                  <a:t> </a:t>
                </a:r>
                <a:r>
                  <a:rPr sz="3600" dirty="0" err="1"/>
                  <a:t>gafete</a:t>
                </a:r>
                <a:r>
                  <a:rPr sz="3600" dirty="0"/>
                  <a:t> y </a:t>
                </a:r>
                <a:r>
                  <a:rPr sz="3600" dirty="0" err="1"/>
                  <a:t>vestimenta</a:t>
                </a:r>
                <a:r>
                  <a:rPr sz="3600" dirty="0"/>
                  <a:t> </a:t>
                </a:r>
                <a:r>
                  <a:rPr sz="3600" dirty="0" err="1"/>
                  <a:t>identificativa</a:t>
                </a:r>
                <a:r>
                  <a:rPr sz="3600" dirty="0"/>
                  <a:t> a </a:t>
                </a:r>
                <a:r>
                  <a:rPr sz="3600" dirty="0" err="1"/>
                  <a:t>tus</a:t>
                </a:r>
                <a:r>
                  <a:rPr sz="3600" dirty="0"/>
                  <a:t> </a:t>
                </a:r>
                <a:r>
                  <a:rPr sz="3600" dirty="0" err="1"/>
                  <a:t>funciones</a:t>
                </a:r>
                <a:r>
                  <a:rPr sz="3600" dirty="0"/>
                  <a:t>.</a:t>
                </a:r>
              </a:p>
            </p:txBody>
          </p:sp>
        </p:grpSp>
        <p:grpSp>
          <p:nvGrpSpPr>
            <p:cNvPr id="201" name="Agrupar"/>
            <p:cNvGrpSpPr/>
            <p:nvPr/>
          </p:nvGrpSpPr>
          <p:grpSpPr>
            <a:xfrm>
              <a:off x="4072986" y="4291503"/>
              <a:ext cx="1270001" cy="1270001"/>
              <a:chOff x="0" y="0"/>
              <a:chExt cx="1270000" cy="1270000"/>
            </a:xfrm>
          </p:grpSpPr>
          <p:sp>
            <p:nvSpPr>
              <p:cNvPr id="199" name="Círculo"/>
              <p:cNvSpPr/>
              <p:nvPr/>
            </p:nvSpPr>
            <p:spPr>
              <a:xfrm>
                <a:off x="0" y="0"/>
                <a:ext cx="1270000" cy="12700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200" name="Imagen" descr="Imagen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2433" y="377432"/>
                <a:ext cx="665134" cy="515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B1DACE-DD81-4A4B-8BD6-20272DAE64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471" t="29332" r="35408" b="24243"/>
          <a:stretch/>
        </p:blipFill>
        <p:spPr>
          <a:xfrm>
            <a:off x="19492861" y="-1"/>
            <a:ext cx="4891140" cy="41153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EA303C-2FF6-4577-AA94-CA103316F737}"/>
              </a:ext>
            </a:extLst>
          </p:cNvPr>
          <p:cNvGrpSpPr/>
          <p:nvPr/>
        </p:nvGrpSpPr>
        <p:grpSpPr>
          <a:xfrm>
            <a:off x="12704030" y="4115352"/>
            <a:ext cx="5052837" cy="7592368"/>
            <a:chOff x="15041022" y="4291503"/>
            <a:chExt cx="5052837" cy="7592368"/>
          </a:xfrm>
        </p:grpSpPr>
        <p:grpSp>
          <p:nvGrpSpPr>
            <p:cNvPr id="186" name="Agrupar"/>
            <p:cNvGrpSpPr/>
            <p:nvPr/>
          </p:nvGrpSpPr>
          <p:grpSpPr>
            <a:xfrm>
              <a:off x="15104522" y="4618150"/>
              <a:ext cx="4989337" cy="7265721"/>
              <a:chOff x="0" y="0"/>
              <a:chExt cx="4989335" cy="7265719"/>
            </a:xfrm>
          </p:grpSpPr>
          <p:pic>
            <p:nvPicPr>
              <p:cNvPr id="184" name="Imagen" descr="Imagen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4989335" cy="72657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5" name="Apunta los números de teléfono de tu supervisor, el Centro de Control de un familiar en un papel. Nunca sabes cuándo le pasará algo a tu celular."/>
              <p:cNvSpPr txBox="1"/>
              <p:nvPr/>
            </p:nvSpPr>
            <p:spPr>
              <a:xfrm>
                <a:off x="775828" y="759695"/>
                <a:ext cx="3820157" cy="2466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defRPr sz="2500" spc="-5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s-MX" sz="3600" dirty="0"/>
                  <a:t>Lleva escritos </a:t>
                </a:r>
                <a:r>
                  <a:rPr sz="3600" dirty="0"/>
                  <a:t>los </a:t>
                </a:r>
                <a:r>
                  <a:rPr sz="3600" dirty="0" err="1"/>
                  <a:t>teléfono</a:t>
                </a:r>
                <a:r>
                  <a:rPr lang="es-MX" sz="3600" dirty="0"/>
                  <a:t>s</a:t>
                </a:r>
                <a:r>
                  <a:rPr sz="3600" dirty="0"/>
                  <a:t> de</a:t>
                </a:r>
                <a:r>
                  <a:rPr lang="es-MX" sz="3600" dirty="0"/>
                  <a:t>: </a:t>
                </a:r>
              </a:p>
              <a:p>
                <a:endParaRPr lang="es-MX" sz="3600" dirty="0"/>
              </a:p>
              <a:p>
                <a:pPr marL="457200" indent="-457200" algn="l">
                  <a:buFontTx/>
                  <a:buChar char="-"/>
                </a:pPr>
                <a:r>
                  <a:rPr lang="en-US" sz="2800" dirty="0"/>
                  <a:t>Centro de Control,</a:t>
                </a:r>
              </a:p>
              <a:p>
                <a:pPr marL="457200" indent="-457200" algn="l">
                  <a:buFontTx/>
                  <a:buChar char="-"/>
                </a:pPr>
                <a:r>
                  <a:rPr lang="es-MX" sz="2800" dirty="0"/>
                  <a:t>S</a:t>
                </a:r>
                <a:r>
                  <a:rPr sz="2800" dirty="0" err="1"/>
                  <a:t>upervisor</a:t>
                </a:r>
                <a:r>
                  <a:rPr sz="2800" dirty="0"/>
                  <a:t>,</a:t>
                </a:r>
                <a:endParaRPr lang="es-MX" sz="2800" dirty="0"/>
              </a:p>
              <a:p>
                <a:pPr marL="457200" indent="-457200" algn="l">
                  <a:buFontTx/>
                  <a:buChar char="-"/>
                </a:pPr>
                <a:r>
                  <a:rPr lang="en-US" sz="2800" dirty="0"/>
                  <a:t>F</a:t>
                </a:r>
                <a:r>
                  <a:rPr sz="2800" dirty="0"/>
                  <a:t>amiliar</a:t>
                </a:r>
                <a:r>
                  <a:rPr lang="es-MX" sz="2800" dirty="0"/>
                  <a:t>.</a:t>
                </a:r>
              </a:p>
            </p:txBody>
          </p:sp>
        </p:grpSp>
        <p:grpSp>
          <p:nvGrpSpPr>
            <p:cNvPr id="192" name="Agrupar"/>
            <p:cNvGrpSpPr/>
            <p:nvPr/>
          </p:nvGrpSpPr>
          <p:grpSpPr>
            <a:xfrm>
              <a:off x="15041022" y="4291503"/>
              <a:ext cx="1270001" cy="1270001"/>
              <a:chOff x="0" y="0"/>
              <a:chExt cx="1270000" cy="1270000"/>
            </a:xfrm>
          </p:grpSpPr>
          <p:sp>
            <p:nvSpPr>
              <p:cNvPr id="190" name="Círculo"/>
              <p:cNvSpPr/>
              <p:nvPr/>
            </p:nvSpPr>
            <p:spPr>
              <a:xfrm>
                <a:off x="0" y="0"/>
                <a:ext cx="1270000" cy="12700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91" name="Imagen" descr="Imagen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0534" y="327833"/>
                <a:ext cx="627034" cy="627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D40020-3FC6-46E2-B03B-6E059ECD2FA1}"/>
                </a:ext>
              </a:extLst>
            </p:cNvPr>
            <p:cNvSpPr/>
            <p:nvPr/>
          </p:nvSpPr>
          <p:spPr>
            <a:xfrm>
              <a:off x="15719694" y="7966081"/>
              <a:ext cx="401954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i="1" dirty="0"/>
                <a:t>Nunca sabes cuando le pueda pasar algo a tu celular.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1242A3-8A22-4ED9-9D1E-8C52D8BC83B4}"/>
              </a:ext>
            </a:extLst>
          </p:cNvPr>
          <p:cNvGrpSpPr/>
          <p:nvPr/>
        </p:nvGrpSpPr>
        <p:grpSpPr>
          <a:xfrm>
            <a:off x="18217836" y="4115352"/>
            <a:ext cx="5067498" cy="7637175"/>
            <a:chOff x="18217836" y="4115352"/>
            <a:chExt cx="5067498" cy="763717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43C1192-9817-476F-A4DD-324FCDB102C0}"/>
                </a:ext>
              </a:extLst>
            </p:cNvPr>
            <p:cNvGrpSpPr/>
            <p:nvPr/>
          </p:nvGrpSpPr>
          <p:grpSpPr>
            <a:xfrm>
              <a:off x="18217836" y="4115352"/>
              <a:ext cx="5067498" cy="6656054"/>
              <a:chOff x="9576055" y="4291503"/>
              <a:chExt cx="5067498" cy="6656054"/>
            </a:xfrm>
          </p:grpSpPr>
          <p:grpSp>
            <p:nvGrpSpPr>
              <p:cNvPr id="33" name="Agrupar">
                <a:extLst>
                  <a:ext uri="{FF2B5EF4-FFF2-40B4-BE49-F238E27FC236}">
                    <a16:creationId xmlns:a16="http://schemas.microsoft.com/office/drawing/2014/main" id="{3CA2B9F7-6F5F-4840-A8A5-48EF6C1955A4}"/>
                  </a:ext>
                </a:extLst>
              </p:cNvPr>
              <p:cNvGrpSpPr/>
              <p:nvPr/>
            </p:nvGrpSpPr>
            <p:grpSpPr>
              <a:xfrm>
                <a:off x="9654216" y="4618150"/>
                <a:ext cx="4989337" cy="6329407"/>
                <a:chOff x="0" y="0"/>
                <a:chExt cx="4989335" cy="6329405"/>
              </a:xfrm>
            </p:grpSpPr>
            <p:pic>
              <p:nvPicPr>
                <p:cNvPr id="37" name="Imagen" descr="Imagen">
                  <a:extLst>
                    <a:ext uri="{FF2B5EF4-FFF2-40B4-BE49-F238E27FC236}">
                      <a16:creationId xmlns:a16="http://schemas.microsoft.com/office/drawing/2014/main" id="{8B7A9086-215A-4871-8D65-91B837D94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12887"/>
                <a:stretch/>
              </p:blipFill>
              <p:spPr>
                <a:xfrm>
                  <a:off x="0" y="0"/>
                  <a:ext cx="4989335" cy="63294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" name="Mantén tu teléfono celular con carga suficiente y mantén actualizados los números de emergencia en tu celular, estos pueden ser marcados incluso con el teléfono bloqueado.">
                  <a:extLst>
                    <a:ext uri="{FF2B5EF4-FFF2-40B4-BE49-F238E27FC236}">
                      <a16:creationId xmlns:a16="http://schemas.microsoft.com/office/drawing/2014/main" id="{16F65748-A59F-4C76-83A1-2478D101072F}"/>
                    </a:ext>
                  </a:extLst>
                </p:cNvPr>
                <p:cNvSpPr txBox="1"/>
                <p:nvPr/>
              </p:nvSpPr>
              <p:spPr>
                <a:xfrm>
                  <a:off x="853142" y="1937776"/>
                  <a:ext cx="3535196" cy="14321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lnSpc>
                      <a:spcPct val="80000"/>
                    </a:lnSpc>
                    <a:defRPr sz="2500" spc="-50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rPr lang="es-MX" sz="3600" dirty="0"/>
                    <a:t>Lleva solo el efectivo suficiente</a:t>
                  </a:r>
                  <a:endParaRPr sz="3600" dirty="0"/>
                </a:p>
              </p:txBody>
            </p:sp>
          </p:grpSp>
          <p:sp>
            <p:nvSpPr>
              <p:cNvPr id="35" name="Círculo">
                <a:extLst>
                  <a:ext uri="{FF2B5EF4-FFF2-40B4-BE49-F238E27FC236}">
                    <a16:creationId xmlns:a16="http://schemas.microsoft.com/office/drawing/2014/main" id="{7D9B201D-ECBA-4135-AD96-683BC598B315}"/>
                  </a:ext>
                </a:extLst>
              </p:cNvPr>
              <p:cNvSpPr/>
              <p:nvPr/>
            </p:nvSpPr>
            <p:spPr>
              <a:xfrm>
                <a:off x="9576055" y="4291503"/>
                <a:ext cx="1270001" cy="12700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DEED9C-4452-467E-B5BC-45121655DA3F}"/>
                </a:ext>
              </a:extLst>
            </p:cNvPr>
            <p:cNvSpPr/>
            <p:nvPr/>
          </p:nvSpPr>
          <p:spPr>
            <a:xfrm>
              <a:off x="18584974" y="4361034"/>
              <a:ext cx="5357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4800" dirty="0">
                  <a:solidFill>
                    <a:schemeClr val="bg1"/>
                  </a:solidFill>
                  <a:latin typeface="ChronicaPro-UltraLight" panose="00000300000000000000" pitchFamily="2" charset="0"/>
                  <a:cs typeface="Biome Light" panose="020B0303030204020804" pitchFamily="34" charset="0"/>
                </a:rPr>
                <a:t>$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3F95A9-F5C7-44CD-A708-2758800D9514}"/>
                </a:ext>
              </a:extLst>
            </p:cNvPr>
            <p:cNvSpPr txBox="1"/>
            <p:nvPr/>
          </p:nvSpPr>
          <p:spPr>
            <a:xfrm>
              <a:off x="20157440" y="10726605"/>
              <a:ext cx="1245015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6000" b="1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Interstate Black" pitchFamily="50" charset="0"/>
                  <a:cs typeface="72 Black" panose="020B0A04030603020204" pitchFamily="34" charset="0"/>
                  <a:sym typeface="Helvetica Neue"/>
                </a:rPr>
                <a:t>07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62986-78C0-46B0-8159-A9C33EC1B7A1}"/>
              </a:ext>
            </a:extLst>
          </p:cNvPr>
          <p:cNvGrpSpPr/>
          <p:nvPr/>
        </p:nvGrpSpPr>
        <p:grpSpPr>
          <a:xfrm>
            <a:off x="4537598" y="578354"/>
            <a:ext cx="15239827" cy="3155753"/>
            <a:chOff x="3163339" y="731853"/>
            <a:chExt cx="15239827" cy="3155753"/>
          </a:xfrm>
        </p:grpSpPr>
        <p:pic>
          <p:nvPicPr>
            <p:cNvPr id="46" name="Imagen" descr="Imagen">
              <a:extLst>
                <a:ext uri="{FF2B5EF4-FFF2-40B4-BE49-F238E27FC236}">
                  <a16:creationId xmlns:a16="http://schemas.microsoft.com/office/drawing/2014/main" id="{4D1EB3D4-B6DB-403C-AB9D-D3016D05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63339" y="731853"/>
              <a:ext cx="12076488" cy="31557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n" descr="Imagen">
              <a:extLst>
                <a:ext uri="{FF2B5EF4-FFF2-40B4-BE49-F238E27FC236}">
                  <a16:creationId xmlns:a16="http://schemas.microsoft.com/office/drawing/2014/main" id="{5E8E3BD5-0A11-49AC-AC98-935E5CD2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5546"/>
            <a:stretch/>
          </p:blipFill>
          <p:spPr>
            <a:xfrm>
              <a:off x="9411739" y="731853"/>
              <a:ext cx="8991427" cy="315575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8" name="Recomendaciones SPP">
            <a:extLst>
              <a:ext uri="{FF2B5EF4-FFF2-40B4-BE49-F238E27FC236}">
                <a16:creationId xmlns:a16="http://schemas.microsoft.com/office/drawing/2014/main" id="{EFE14D92-1F80-437C-AFB8-C7A8D1732758}"/>
              </a:ext>
            </a:extLst>
          </p:cNvPr>
          <p:cNvSpPr txBox="1">
            <a:spLocks/>
          </p:cNvSpPr>
          <p:nvPr/>
        </p:nvSpPr>
        <p:spPr>
          <a:xfrm>
            <a:off x="6556124" y="1682166"/>
            <a:ext cx="13109567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0000"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-13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s-ES" dirty="0"/>
              <a:t>Recomendaciones de </a:t>
            </a:r>
            <a:br>
              <a:rPr lang="es-ES" dirty="0"/>
            </a:br>
            <a:r>
              <a:rPr lang="es-ES" dirty="0"/>
              <a:t>Seguridad Patrimonial y Protección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2456" y="10771407"/>
            <a:ext cx="2441794" cy="2441795"/>
          </a:xfrm>
          <a:prstGeom prst="rect">
            <a:avLst/>
          </a:prstGeom>
          <a:ln w="25400">
            <a:miter lim="400000"/>
          </a:ln>
        </p:spPr>
      </p:pic>
      <p:pic>
        <p:nvPicPr>
          <p:cNvPr id="22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006" y="1182094"/>
            <a:ext cx="14587628" cy="1782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DA4775-E611-4152-BB8A-562AF5D34A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21" b="25936"/>
          <a:stretch/>
        </p:blipFill>
        <p:spPr>
          <a:xfrm>
            <a:off x="0" y="3685228"/>
            <a:ext cx="7754174" cy="10051092"/>
          </a:xfrm>
          <a:prstGeom prst="rect">
            <a:avLst/>
          </a:prstGeom>
        </p:spPr>
      </p:pic>
      <p:sp>
        <p:nvSpPr>
          <p:cNvPr id="227" name="Reglas de descanso adecuado"/>
          <p:cNvSpPr txBox="1">
            <a:spLocks noGrp="1"/>
          </p:cNvSpPr>
          <p:nvPr>
            <p:ph type="title"/>
          </p:nvPr>
        </p:nvSpPr>
        <p:spPr>
          <a:xfrm>
            <a:off x="6078899" y="1574331"/>
            <a:ext cx="12749442" cy="1042871"/>
          </a:xfrm>
          <a:prstGeom prst="rect">
            <a:avLst/>
          </a:prstGeom>
        </p:spPr>
        <p:txBody>
          <a:bodyPr/>
          <a:lstStyle>
            <a:lvl1pPr>
              <a:defRPr sz="7000" spc="-140">
                <a:solidFill>
                  <a:srgbClr val="FFFFFF"/>
                </a:solidFill>
              </a:defRPr>
            </a:lvl1pPr>
          </a:lstStyle>
          <a:p>
            <a:r>
              <a:rPr dirty="0" err="1">
                <a:solidFill>
                  <a:srgbClr val="FFE600"/>
                </a:solidFill>
              </a:rPr>
              <a:t>Reglas</a:t>
            </a:r>
            <a:r>
              <a:rPr dirty="0">
                <a:solidFill>
                  <a:srgbClr val="FFE600"/>
                </a:solidFill>
              </a:rPr>
              <a:t> de </a:t>
            </a:r>
            <a:r>
              <a:rPr dirty="0" err="1">
                <a:solidFill>
                  <a:srgbClr val="FFE600"/>
                </a:solidFill>
              </a:rPr>
              <a:t>descanso</a:t>
            </a:r>
            <a:r>
              <a:rPr dirty="0">
                <a:solidFill>
                  <a:srgbClr val="FFE600"/>
                </a:solidFill>
              </a:rPr>
              <a:t> </a:t>
            </a:r>
            <a:r>
              <a:rPr dirty="0" err="1">
                <a:solidFill>
                  <a:srgbClr val="FFE600"/>
                </a:solidFill>
              </a:rPr>
              <a:t>adecuado</a:t>
            </a:r>
            <a:endParaRPr dirty="0">
              <a:solidFill>
                <a:srgbClr val="FFE600"/>
              </a:solidFill>
            </a:endParaRPr>
          </a:p>
        </p:txBody>
      </p:sp>
      <p:grpSp>
        <p:nvGrpSpPr>
          <p:cNvPr id="235" name="Agrupar"/>
          <p:cNvGrpSpPr/>
          <p:nvPr/>
        </p:nvGrpSpPr>
        <p:grpSpPr>
          <a:xfrm>
            <a:off x="4574003" y="3859515"/>
            <a:ext cx="6834507" cy="8058633"/>
            <a:chOff x="0" y="0"/>
            <a:chExt cx="6834505" cy="8058631"/>
          </a:xfrm>
        </p:grpSpPr>
        <p:grpSp>
          <p:nvGrpSpPr>
            <p:cNvPr id="231" name="Agrupar"/>
            <p:cNvGrpSpPr/>
            <p:nvPr/>
          </p:nvGrpSpPr>
          <p:grpSpPr>
            <a:xfrm>
              <a:off x="369987" y="0"/>
              <a:ext cx="6094530" cy="4577247"/>
              <a:chOff x="0" y="0"/>
              <a:chExt cx="6094529" cy="4577246"/>
            </a:xfrm>
          </p:grpSpPr>
          <p:pic>
            <p:nvPicPr>
              <p:cNvPr id="229" name="Imagen" descr="Imagen"/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0" y="0"/>
                <a:ext cx="6094530" cy="4577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0" name="Imagen" descr="Imagen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6911" y="1324407"/>
                <a:ext cx="4120708" cy="16744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4" name="Agrupar"/>
            <p:cNvGrpSpPr/>
            <p:nvPr/>
          </p:nvGrpSpPr>
          <p:grpSpPr>
            <a:xfrm>
              <a:off x="0" y="4913374"/>
              <a:ext cx="6834505" cy="3145257"/>
              <a:chOff x="0" y="0"/>
              <a:chExt cx="6834504" cy="3145255"/>
            </a:xfrm>
          </p:grpSpPr>
          <p:sp>
            <p:nvSpPr>
              <p:cNvPr id="232" name="Rectángulo redondeado"/>
              <p:cNvSpPr/>
              <p:nvPr/>
            </p:nvSpPr>
            <p:spPr>
              <a:xfrm>
                <a:off x="0" y="0"/>
                <a:ext cx="6834504" cy="3145255"/>
              </a:xfrm>
              <a:prstGeom prst="roundRect">
                <a:avLst>
                  <a:gd name="adj" fmla="val 17577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7E56C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3" name="La noche previa, mínimo 6 horas de sueño. En caso de salir de carretera, debe al menos haber descansado un día entero (i.e. no haber laborado) en los últimos 7 días."/>
              <p:cNvSpPr txBox="1"/>
              <p:nvPr/>
            </p:nvSpPr>
            <p:spPr>
              <a:xfrm>
                <a:off x="369988" y="228870"/>
                <a:ext cx="6094529" cy="27635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>
                <a:lvl1pPr defTabSz="1950671">
                  <a:lnSpc>
                    <a:spcPct val="80000"/>
                  </a:lnSpc>
                  <a:defRPr sz="2720" spc="-54">
                    <a:solidFill>
                      <a:srgbClr val="000000"/>
                    </a:solidFill>
                  </a:defRPr>
                </a:lvl1pPr>
              </a:lstStyle>
              <a:p>
                <a:r>
                  <a:rPr sz="3200" dirty="0"/>
                  <a:t>La </a:t>
                </a:r>
                <a:r>
                  <a:rPr sz="3200" dirty="0" err="1"/>
                  <a:t>no</a:t>
                </a:r>
                <a:r>
                  <a:rPr lang="en-US" sz="3200" dirty="0" err="1"/>
                  <a:t>che</a:t>
                </a:r>
                <a:r>
                  <a:rPr lang="en-US" sz="3200" dirty="0"/>
                  <a:t> previa, </a:t>
                </a:r>
                <a:r>
                  <a:rPr sz="3200" b="1" dirty="0" err="1"/>
                  <a:t>mínimo</a:t>
                </a:r>
                <a:r>
                  <a:rPr sz="3200" b="1" dirty="0"/>
                  <a:t> </a:t>
                </a:r>
                <a:endParaRPr lang="es-MX" sz="3200" b="1" dirty="0"/>
              </a:p>
              <a:p>
                <a:r>
                  <a:rPr sz="3200" b="1" dirty="0"/>
                  <a:t>6 horas de </a:t>
                </a:r>
                <a:r>
                  <a:rPr sz="3200" b="1" dirty="0" err="1"/>
                  <a:t>sueño</a:t>
                </a:r>
                <a:r>
                  <a:rPr sz="3200" b="1" dirty="0"/>
                  <a:t>. </a:t>
                </a:r>
                <a:endParaRPr lang="es-MX" sz="3200" b="1" dirty="0"/>
              </a:p>
              <a:p>
                <a:endParaRPr lang="es-MX" sz="3200" dirty="0"/>
              </a:p>
              <a:p>
                <a:r>
                  <a:rPr sz="3200" dirty="0" err="1"/>
                  <a:t>En</a:t>
                </a:r>
                <a:r>
                  <a:rPr sz="3200" dirty="0"/>
                  <a:t> </a:t>
                </a:r>
                <a:r>
                  <a:rPr sz="3200" dirty="0" err="1"/>
                  <a:t>caso</a:t>
                </a:r>
                <a:r>
                  <a:rPr sz="3200" dirty="0"/>
                  <a:t> de </a:t>
                </a:r>
                <a:r>
                  <a:rPr sz="3200" dirty="0" err="1"/>
                  <a:t>salir</a:t>
                </a:r>
                <a:r>
                  <a:rPr sz="3200" dirty="0"/>
                  <a:t> de </a:t>
                </a:r>
                <a:r>
                  <a:rPr sz="3200" dirty="0" err="1"/>
                  <a:t>carretera</a:t>
                </a:r>
                <a:r>
                  <a:rPr sz="3200" dirty="0"/>
                  <a:t>, debe al </a:t>
                </a:r>
                <a:r>
                  <a:rPr sz="3200" dirty="0" err="1"/>
                  <a:t>menos</a:t>
                </a:r>
                <a:r>
                  <a:rPr sz="3200" dirty="0"/>
                  <a:t> </a:t>
                </a:r>
                <a:r>
                  <a:rPr sz="3200" dirty="0" err="1"/>
                  <a:t>haber</a:t>
                </a:r>
                <a:r>
                  <a:rPr sz="3200" dirty="0"/>
                  <a:t> </a:t>
                </a:r>
                <a:r>
                  <a:rPr sz="3200" dirty="0" err="1"/>
                  <a:t>descansado</a:t>
                </a:r>
                <a:r>
                  <a:rPr sz="3200" dirty="0"/>
                  <a:t> </a:t>
                </a:r>
                <a:endParaRPr lang="es-MX" sz="3200" dirty="0"/>
              </a:p>
              <a:p>
                <a:r>
                  <a:rPr sz="3200" b="1" dirty="0"/>
                  <a:t>un día </a:t>
                </a:r>
                <a:r>
                  <a:rPr sz="3200" b="1" dirty="0" err="1"/>
                  <a:t>en</a:t>
                </a:r>
                <a:r>
                  <a:rPr sz="3200" b="1" dirty="0"/>
                  <a:t> los </a:t>
                </a:r>
                <a:r>
                  <a:rPr sz="3200" b="1" dirty="0" err="1"/>
                  <a:t>últimos</a:t>
                </a:r>
                <a:r>
                  <a:rPr sz="3200" b="1" dirty="0"/>
                  <a:t> 7 días.</a:t>
                </a:r>
              </a:p>
            </p:txBody>
          </p:sp>
        </p:grpSp>
      </p:grpSp>
      <p:grpSp>
        <p:nvGrpSpPr>
          <p:cNvPr id="241" name="Agrupar"/>
          <p:cNvGrpSpPr/>
          <p:nvPr/>
        </p:nvGrpSpPr>
        <p:grpSpPr>
          <a:xfrm>
            <a:off x="13511240" y="4202716"/>
            <a:ext cx="6834505" cy="7715430"/>
            <a:chOff x="0" y="0"/>
            <a:chExt cx="6834503" cy="7715427"/>
          </a:xfrm>
        </p:grpSpPr>
        <p:grpSp>
          <p:nvGrpSpPr>
            <p:cNvPr id="238" name="Agrupar"/>
            <p:cNvGrpSpPr/>
            <p:nvPr/>
          </p:nvGrpSpPr>
          <p:grpSpPr>
            <a:xfrm>
              <a:off x="826954" y="0"/>
              <a:ext cx="5180596" cy="3890845"/>
              <a:chOff x="0" y="0"/>
              <a:chExt cx="5180595" cy="3890844"/>
            </a:xfrm>
          </p:grpSpPr>
          <p:pic>
            <p:nvPicPr>
              <p:cNvPr id="236" name="Imagen" descr="Imagen"/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0" y="0"/>
                <a:ext cx="5180596" cy="38908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7" name="Imagen" descr="Imagen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736768">
                <a:off x="1539563" y="817575"/>
                <a:ext cx="2126869" cy="2382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9" name="Rectángulo redondeado"/>
            <p:cNvSpPr/>
            <p:nvPr/>
          </p:nvSpPr>
          <p:spPr>
            <a:xfrm>
              <a:off x="0" y="4570172"/>
              <a:ext cx="6834504" cy="3145256"/>
            </a:xfrm>
            <a:prstGeom prst="roundRect">
              <a:avLst>
                <a:gd name="adj" fmla="val 17577"/>
              </a:avLst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7E56C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0" name="La noche previa, mínimo 6 horas de sueño. En caso de salir de carretera, debe al menos haber descansado un día entero (i.e. no haber laborado) en los últimos 7 días."/>
            <p:cNvSpPr txBox="1"/>
            <p:nvPr/>
          </p:nvSpPr>
          <p:spPr>
            <a:xfrm>
              <a:off x="657499" y="5167631"/>
              <a:ext cx="5544907" cy="1950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1950671">
                <a:lnSpc>
                  <a:spcPct val="80000"/>
                </a:lnSpc>
                <a:defRPr sz="2720" spc="-54">
                  <a:solidFill>
                    <a:srgbClr val="000000"/>
                  </a:solidFill>
                </a:defRPr>
              </a:lvl1pPr>
            </a:lstStyle>
            <a:p>
              <a:r>
                <a:rPr lang="es-ES" sz="4000" dirty="0"/>
                <a:t>Evitar salir </a:t>
              </a:r>
            </a:p>
            <a:p>
              <a:r>
                <a:rPr lang="es-ES" sz="4000" b="1" dirty="0"/>
                <a:t>antes de las 4 am </a:t>
              </a:r>
              <a:r>
                <a:rPr lang="es-ES" sz="4000" dirty="0"/>
                <a:t>o </a:t>
              </a:r>
              <a:r>
                <a:rPr lang="es-ES" sz="4000" b="1" dirty="0"/>
                <a:t>después de las 7 pm </a:t>
              </a:r>
            </a:p>
            <a:p>
              <a:r>
                <a:rPr lang="es-ES" sz="4000" dirty="0"/>
                <a:t>a cualquier destino.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F63DC86-A9AA-4DAC-86D1-D4896D0C0C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71" t="29332" r="35408" b="24243"/>
          <a:stretch/>
        </p:blipFill>
        <p:spPr>
          <a:xfrm>
            <a:off x="19492861" y="-1"/>
            <a:ext cx="4891140" cy="41153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 advAuto="0"/>
      <p:bldP spid="241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2456" y="10771407"/>
            <a:ext cx="2441794" cy="2441795"/>
          </a:xfrm>
          <a:prstGeom prst="rect">
            <a:avLst/>
          </a:prstGeom>
          <a:ln w="25400">
            <a:miter lim="400000"/>
          </a:ln>
        </p:spPr>
      </p:pic>
      <p:pic>
        <p:nvPicPr>
          <p:cNvPr id="30" name="Imagen" descr="Imagen">
            <a:extLst>
              <a:ext uri="{FF2B5EF4-FFF2-40B4-BE49-F238E27FC236}">
                <a16:creationId xmlns:a16="http://schemas.microsoft.com/office/drawing/2014/main" id="{FE4B11AE-5D97-48B8-867C-B8E2A18DAC3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8388243" y="2997254"/>
            <a:ext cx="7770075" cy="735877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iempo de traslado"/>
          <p:cNvSpPr txBox="1"/>
          <p:nvPr/>
        </p:nvSpPr>
        <p:spPr>
          <a:xfrm>
            <a:off x="4587447" y="3059264"/>
            <a:ext cx="15234506" cy="884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4000" spc="-79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4400" b="1" dirty="0" err="1"/>
              <a:t>Tiempo</a:t>
            </a:r>
            <a:r>
              <a:rPr sz="4400" b="1" dirty="0"/>
              <a:t> de </a:t>
            </a:r>
            <a:r>
              <a:rPr sz="4400" b="1" dirty="0" err="1"/>
              <a:t>traslado</a:t>
            </a:r>
            <a:endParaRPr sz="4400" b="1" dirty="0"/>
          </a:p>
        </p:txBody>
      </p:sp>
      <p:grpSp>
        <p:nvGrpSpPr>
          <p:cNvPr id="264" name="Agrupar"/>
          <p:cNvGrpSpPr/>
          <p:nvPr/>
        </p:nvGrpSpPr>
        <p:grpSpPr>
          <a:xfrm>
            <a:off x="10030807" y="4214638"/>
            <a:ext cx="15234509" cy="8274194"/>
            <a:chOff x="0" y="0"/>
            <a:chExt cx="15234507" cy="8274193"/>
          </a:xfrm>
        </p:grpSpPr>
        <p:sp>
          <p:nvSpPr>
            <p:cNvPr id="258" name="Rectángulo redondeado"/>
            <p:cNvSpPr/>
            <p:nvPr/>
          </p:nvSpPr>
          <p:spPr>
            <a:xfrm>
              <a:off x="3472586" y="5425830"/>
              <a:ext cx="5588001" cy="2848363"/>
            </a:xfrm>
            <a:prstGeom prst="roundRect">
              <a:avLst>
                <a:gd name="adj" fmla="val 20809"/>
              </a:avLst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7E56C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59" name="Descanso mínimo de 30 min, idealmente acompañado de un snack o comida."/>
            <p:cNvSpPr txBox="1"/>
            <p:nvPr/>
          </p:nvSpPr>
          <p:spPr>
            <a:xfrm>
              <a:off x="3776633" y="5689877"/>
              <a:ext cx="4979907" cy="2371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lnSpc>
                  <a:spcPct val="80000"/>
                </a:lnSpc>
                <a:defRPr sz="3400" spc="-68">
                  <a:solidFill>
                    <a:srgbClr val="000000"/>
                  </a:solidFill>
                </a:defRPr>
              </a:lvl1pPr>
            </a:lstStyle>
            <a:p>
              <a:r>
                <a:rPr dirty="0"/>
                <a:t>Descanso </a:t>
              </a:r>
              <a:r>
                <a:rPr dirty="0" err="1"/>
                <a:t>mínimo</a:t>
              </a:r>
              <a:r>
                <a:rPr dirty="0"/>
                <a:t> de </a:t>
              </a:r>
              <a:endParaRPr lang="es-MX" dirty="0"/>
            </a:p>
            <a:p>
              <a:r>
                <a:rPr sz="4000" b="1" dirty="0"/>
                <a:t>30 min</a:t>
              </a:r>
              <a:r>
                <a:rPr lang="es-MX" sz="4000" b="1" dirty="0" err="1"/>
                <a:t>utos</a:t>
              </a:r>
              <a:r>
                <a:rPr lang="es-MX" sz="4000" b="1" dirty="0"/>
                <a:t>.</a:t>
              </a:r>
            </a:p>
            <a:p>
              <a:endParaRPr lang="es-MX" dirty="0"/>
            </a:p>
            <a:p>
              <a:r>
                <a:rPr lang="es-MX" dirty="0"/>
                <a:t>I</a:t>
              </a:r>
              <a:r>
                <a:rPr dirty="0" err="1"/>
                <a:t>dealmente</a:t>
              </a:r>
              <a:r>
                <a:rPr dirty="0"/>
                <a:t> </a:t>
              </a:r>
              <a:r>
                <a:rPr dirty="0" err="1"/>
                <a:t>acompañado</a:t>
              </a:r>
              <a:r>
                <a:rPr dirty="0"/>
                <a:t> de un snack o comida.</a:t>
              </a:r>
            </a:p>
          </p:txBody>
        </p:sp>
        <p:grpSp>
          <p:nvGrpSpPr>
            <p:cNvPr id="263" name="Agrupar"/>
            <p:cNvGrpSpPr/>
            <p:nvPr/>
          </p:nvGrpSpPr>
          <p:grpSpPr>
            <a:xfrm>
              <a:off x="0" y="0"/>
              <a:ext cx="15234507" cy="5521525"/>
              <a:chOff x="0" y="0"/>
              <a:chExt cx="15234506" cy="5521524"/>
            </a:xfrm>
          </p:grpSpPr>
          <p:pic>
            <p:nvPicPr>
              <p:cNvPr id="260" name="Imagen" descr="Imagen"/>
              <p:cNvPicPr>
                <a:picLocks noChangeAspect="1"/>
              </p:cNvPicPr>
              <p:nvPr/>
            </p:nvPicPr>
            <p:blipFill rotWithShape="1">
              <a:blip r:embed="rId5"/>
              <a:srcRect r="27238"/>
              <a:stretch/>
            </p:blipFill>
            <p:spPr>
              <a:xfrm>
                <a:off x="4162758" y="0"/>
                <a:ext cx="4529934" cy="55215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1" name="Agrupar"/>
              <p:cNvSpPr/>
              <p:nvPr/>
            </p:nvSpPr>
            <p:spPr>
              <a:xfrm>
                <a:off x="6994952" y="388430"/>
                <a:ext cx="1270001" cy="12700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262" name="5 hrs"/>
              <p:cNvSpPr txBox="1"/>
              <p:nvPr/>
            </p:nvSpPr>
            <p:spPr>
              <a:xfrm>
                <a:off x="0" y="784724"/>
                <a:ext cx="15234506" cy="5739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rmAutofit fontScale="92500" lnSpcReduction="10000"/>
              </a:bodyPr>
              <a:lstStyle>
                <a:lvl1pPr defTabSz="2365188">
                  <a:lnSpc>
                    <a:spcPct val="80000"/>
                  </a:lnSpc>
                  <a:defRPr sz="3007" spc="-6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sz="4400" b="1" dirty="0"/>
                  <a:t>5</a:t>
                </a:r>
                <a:r>
                  <a:rPr dirty="0"/>
                  <a:t> hrs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89838C2-49B4-4F0D-A6FF-58549C279A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1" t="29332" r="35408" b="24243"/>
          <a:stretch/>
        </p:blipFill>
        <p:spPr>
          <a:xfrm>
            <a:off x="19492861" y="-1"/>
            <a:ext cx="4891140" cy="41153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FAA930-3895-4EEC-AD53-F577547F71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821" b="25936"/>
          <a:stretch/>
        </p:blipFill>
        <p:spPr>
          <a:xfrm>
            <a:off x="0" y="3664908"/>
            <a:ext cx="7754174" cy="10051092"/>
          </a:xfrm>
          <a:prstGeom prst="rect">
            <a:avLst/>
          </a:prstGeom>
        </p:spPr>
      </p:pic>
      <p:pic>
        <p:nvPicPr>
          <p:cNvPr id="28" name="Imagen" descr="Imagen">
            <a:extLst>
              <a:ext uri="{FF2B5EF4-FFF2-40B4-BE49-F238E27FC236}">
                <a16:creationId xmlns:a16="http://schemas.microsoft.com/office/drawing/2014/main" id="{223E4896-44AE-40B7-86BE-E505615E5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466" y="1219878"/>
            <a:ext cx="14587628" cy="178249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glas de descanso adecuado">
            <a:extLst>
              <a:ext uri="{FF2B5EF4-FFF2-40B4-BE49-F238E27FC236}">
                <a16:creationId xmlns:a16="http://schemas.microsoft.com/office/drawing/2014/main" id="{D77CBD8F-7DD2-4254-8464-DB2FAA916A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98559" y="1595751"/>
            <a:ext cx="12749442" cy="1042871"/>
          </a:xfrm>
          <a:prstGeom prst="rect">
            <a:avLst/>
          </a:prstGeom>
        </p:spPr>
        <p:txBody>
          <a:bodyPr/>
          <a:lstStyle>
            <a:lvl1pPr>
              <a:defRPr sz="7000" spc="-140">
                <a:solidFill>
                  <a:srgbClr val="FFFFFF"/>
                </a:solidFill>
              </a:defRPr>
            </a:lvl1pPr>
          </a:lstStyle>
          <a:p>
            <a:r>
              <a:rPr dirty="0" err="1">
                <a:solidFill>
                  <a:srgbClr val="FFE600"/>
                </a:solidFill>
              </a:rPr>
              <a:t>Reglas</a:t>
            </a:r>
            <a:r>
              <a:rPr dirty="0">
                <a:solidFill>
                  <a:srgbClr val="FFE600"/>
                </a:solidFill>
              </a:rPr>
              <a:t> de </a:t>
            </a:r>
            <a:r>
              <a:rPr dirty="0" err="1">
                <a:solidFill>
                  <a:srgbClr val="FFE600"/>
                </a:solidFill>
              </a:rPr>
              <a:t>descanso</a:t>
            </a:r>
            <a:r>
              <a:rPr dirty="0">
                <a:solidFill>
                  <a:srgbClr val="FFE600"/>
                </a:solidFill>
              </a:rPr>
              <a:t> </a:t>
            </a:r>
            <a:r>
              <a:rPr dirty="0" err="1">
                <a:solidFill>
                  <a:srgbClr val="FFE600"/>
                </a:solidFill>
              </a:rPr>
              <a:t>adecuado</a:t>
            </a:r>
            <a:endParaRPr dirty="0">
              <a:solidFill>
                <a:srgbClr val="FFE6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7DD89D-35D1-4744-A78F-D6F72143797D}"/>
              </a:ext>
            </a:extLst>
          </p:cNvPr>
          <p:cNvGrpSpPr/>
          <p:nvPr/>
        </p:nvGrpSpPr>
        <p:grpSpPr>
          <a:xfrm>
            <a:off x="1923654" y="4093866"/>
            <a:ext cx="15234509" cy="8394966"/>
            <a:chOff x="1923654" y="4093866"/>
            <a:chExt cx="15234509" cy="8394966"/>
          </a:xfrm>
        </p:grpSpPr>
        <p:grpSp>
          <p:nvGrpSpPr>
            <p:cNvPr id="257" name="Agrupar"/>
            <p:cNvGrpSpPr/>
            <p:nvPr/>
          </p:nvGrpSpPr>
          <p:grpSpPr>
            <a:xfrm>
              <a:off x="1923654" y="4093866"/>
              <a:ext cx="15234509" cy="8394966"/>
              <a:chOff x="0" y="0"/>
              <a:chExt cx="15234507" cy="8394965"/>
            </a:xfrm>
          </p:grpSpPr>
          <p:sp>
            <p:nvSpPr>
              <p:cNvPr id="251" name="Rectángulo redondeado"/>
              <p:cNvSpPr/>
              <p:nvPr/>
            </p:nvSpPr>
            <p:spPr>
              <a:xfrm>
                <a:off x="3393637" y="5597403"/>
                <a:ext cx="5588001" cy="2797562"/>
              </a:xfrm>
              <a:prstGeom prst="roundRect">
                <a:avLst>
                  <a:gd name="adj" fmla="val 30502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7E56C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252" name="Descanso mínimo…"/>
              <p:cNvSpPr txBox="1"/>
              <p:nvPr/>
            </p:nvSpPr>
            <p:spPr>
              <a:xfrm>
                <a:off x="3630128" y="6449134"/>
                <a:ext cx="5075000" cy="15017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/>
              <a:p>
                <a:pPr>
                  <a:lnSpc>
                    <a:spcPct val="80000"/>
                  </a:lnSpc>
                  <a:defRPr sz="3400" spc="-68">
                    <a:solidFill>
                      <a:srgbClr val="000000"/>
                    </a:solidFill>
                  </a:defRPr>
                </a:pPr>
                <a:r>
                  <a:rPr dirty="0"/>
                  <a:t>Descanso </a:t>
                </a:r>
                <a:r>
                  <a:rPr dirty="0" err="1"/>
                  <a:t>mínimo</a:t>
                </a:r>
                <a:r>
                  <a:rPr lang="es-MX" dirty="0"/>
                  <a:t> </a:t>
                </a:r>
                <a:r>
                  <a:rPr dirty="0"/>
                  <a:t>de </a:t>
                </a:r>
                <a:endParaRPr lang="es-MX" dirty="0"/>
              </a:p>
              <a:p>
                <a:pPr>
                  <a:lnSpc>
                    <a:spcPct val="80000"/>
                  </a:lnSpc>
                  <a:defRPr sz="3400" spc="-68">
                    <a:solidFill>
                      <a:srgbClr val="000000"/>
                    </a:solidFill>
                  </a:defRPr>
                </a:pPr>
                <a:r>
                  <a:rPr sz="4000" b="1" dirty="0"/>
                  <a:t>5 </a:t>
                </a:r>
                <a:r>
                  <a:rPr sz="4000" b="1" dirty="0" err="1"/>
                  <a:t>minutos</a:t>
                </a:r>
                <a:r>
                  <a:rPr lang="es-MX" sz="4000" b="1" dirty="0"/>
                  <a:t>.</a:t>
                </a:r>
                <a:endParaRPr b="1" dirty="0"/>
              </a:p>
            </p:txBody>
          </p:sp>
          <p:grpSp>
            <p:nvGrpSpPr>
              <p:cNvPr id="256" name="Agrupar"/>
              <p:cNvGrpSpPr/>
              <p:nvPr/>
            </p:nvGrpSpPr>
            <p:grpSpPr>
              <a:xfrm>
                <a:off x="0" y="0"/>
                <a:ext cx="15234507" cy="5307431"/>
                <a:chOff x="0" y="0"/>
                <a:chExt cx="15234506" cy="5307430"/>
              </a:xfrm>
            </p:grpSpPr>
            <p:pic>
              <p:nvPicPr>
                <p:cNvPr id="253" name="Imagen" descr="Imagen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93206" y="0"/>
                  <a:ext cx="4774132" cy="530743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4" name="Agrupar"/>
                <p:cNvSpPr/>
                <p:nvPr/>
              </p:nvSpPr>
              <p:spPr>
                <a:xfrm>
                  <a:off x="6982252" y="636202"/>
                  <a:ext cx="1270001" cy="12700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55" name="2 hrs"/>
                <p:cNvSpPr txBox="1"/>
                <p:nvPr/>
              </p:nvSpPr>
              <p:spPr>
                <a:xfrm>
                  <a:off x="0" y="1013480"/>
                  <a:ext cx="15234506" cy="5739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t">
                  <a:normAutofit fontScale="92500" lnSpcReduction="10000"/>
                </a:bodyPr>
                <a:lstStyle>
                  <a:lvl1pPr defTabSz="2365188">
                    <a:lnSpc>
                      <a:spcPct val="80000"/>
                    </a:lnSpc>
                    <a:defRPr sz="3007" spc="-6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rPr sz="4400" b="1" dirty="0"/>
                    <a:t>2</a:t>
                  </a:r>
                  <a:r>
                    <a:rPr dirty="0"/>
                    <a:t> hrs</a:t>
                  </a:r>
                </a:p>
              </p:txBody>
            </p:sp>
          </p:grp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88AF29E-766F-43CD-8024-83EF033CB484}"/>
                </a:ext>
              </a:extLst>
            </p:cNvPr>
            <p:cNvSpPr/>
            <p:nvPr/>
          </p:nvSpPr>
          <p:spPr>
            <a:xfrm>
              <a:off x="7291754" y="6648614"/>
              <a:ext cx="1828800" cy="1386109"/>
            </a:xfrm>
            <a:prstGeom prst="ellipse">
              <a:avLst/>
            </a:prstGeom>
            <a:solidFill>
              <a:srgbClr val="FDFD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6" name="Graphic 5" descr="Coffee">
              <a:extLst>
                <a:ext uri="{FF2B5EF4-FFF2-40B4-BE49-F238E27FC236}">
                  <a16:creationId xmlns:a16="http://schemas.microsoft.com/office/drawing/2014/main" id="{77295EA5-2F2C-44BD-ACE1-7A033E045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82199" y="6605773"/>
              <a:ext cx="1247909" cy="124790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No excedas el número de horas de tu jornada. Los viajes de trabajo deben estar incluidos en las horas que son parte de tu jornada laboral normal."/>
          <p:cNvSpPr txBox="1"/>
          <p:nvPr/>
        </p:nvSpPr>
        <p:spPr>
          <a:xfrm>
            <a:off x="2629124" y="12086020"/>
            <a:ext cx="18629109" cy="121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>
              <a:lnSpc>
                <a:spcPct val="80000"/>
              </a:lnSpc>
              <a:defRPr sz="2500" spc="-50">
                <a:solidFill>
                  <a:schemeClr val="accent5">
                    <a:lumOff val="-2986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lnSpc>
                <a:spcPct val="150000"/>
              </a:lnSpc>
            </a:pPr>
            <a:r>
              <a:rPr sz="3600" b="1" dirty="0">
                <a:latin typeface="Interstate Black" pitchFamily="50" charset="0"/>
              </a:rPr>
              <a:t>No </a:t>
            </a:r>
            <a:r>
              <a:rPr sz="3600" b="1" dirty="0" err="1">
                <a:latin typeface="Interstate Black" pitchFamily="50" charset="0"/>
              </a:rPr>
              <a:t>excedas</a:t>
            </a:r>
            <a:r>
              <a:rPr sz="3600" b="1" dirty="0">
                <a:latin typeface="Interstate Black" pitchFamily="50" charset="0"/>
              </a:rPr>
              <a:t> el </a:t>
            </a:r>
            <a:r>
              <a:rPr sz="3600" b="1" dirty="0" err="1">
                <a:latin typeface="Interstate Black" pitchFamily="50" charset="0"/>
              </a:rPr>
              <a:t>número</a:t>
            </a:r>
            <a:r>
              <a:rPr sz="3600" b="1" dirty="0">
                <a:latin typeface="Interstate Black" pitchFamily="50" charset="0"/>
              </a:rPr>
              <a:t> de horas de </a:t>
            </a:r>
            <a:r>
              <a:rPr sz="3600" b="1" dirty="0" err="1">
                <a:latin typeface="Interstate Black" pitchFamily="50" charset="0"/>
              </a:rPr>
              <a:t>tu</a:t>
            </a:r>
            <a:r>
              <a:rPr sz="3600" b="1" dirty="0">
                <a:latin typeface="Interstate Black" pitchFamily="50" charset="0"/>
              </a:rPr>
              <a:t> jornada. </a:t>
            </a:r>
            <a:endParaRPr lang="es-MX" sz="3600" b="1" dirty="0">
              <a:latin typeface="Interstate Black" pitchFamily="50" charset="0"/>
            </a:endParaRPr>
          </a:p>
          <a:p>
            <a:r>
              <a:rPr sz="3600" b="1" dirty="0">
                <a:latin typeface="Interstate Black" pitchFamily="50" charset="0"/>
              </a:rPr>
              <a:t>Los </a:t>
            </a:r>
            <a:r>
              <a:rPr sz="3600" b="1" dirty="0" err="1">
                <a:latin typeface="Interstate Black" pitchFamily="50" charset="0"/>
              </a:rPr>
              <a:t>viajes</a:t>
            </a:r>
            <a:r>
              <a:rPr sz="3600" b="1" dirty="0">
                <a:latin typeface="Interstate Black" pitchFamily="50" charset="0"/>
              </a:rPr>
              <a:t> de </a:t>
            </a:r>
            <a:r>
              <a:rPr sz="3600" b="1" dirty="0" err="1">
                <a:latin typeface="Interstate Black" pitchFamily="50" charset="0"/>
              </a:rPr>
              <a:t>trabajo</a:t>
            </a:r>
            <a:r>
              <a:rPr sz="3600" b="1" dirty="0">
                <a:latin typeface="Interstate Black" pitchFamily="50" charset="0"/>
              </a:rPr>
              <a:t> </a:t>
            </a:r>
            <a:r>
              <a:rPr sz="3600" b="1" dirty="0" err="1">
                <a:latin typeface="Interstate Black" pitchFamily="50" charset="0"/>
              </a:rPr>
              <a:t>deben</a:t>
            </a:r>
            <a:r>
              <a:rPr sz="3600" b="1" dirty="0">
                <a:latin typeface="Interstate Black" pitchFamily="50" charset="0"/>
              </a:rPr>
              <a:t> </a:t>
            </a:r>
            <a:r>
              <a:rPr sz="3600" b="1" dirty="0" err="1">
                <a:latin typeface="Interstate Black" pitchFamily="50" charset="0"/>
              </a:rPr>
              <a:t>estar</a:t>
            </a:r>
            <a:r>
              <a:rPr sz="3600" b="1" dirty="0">
                <a:latin typeface="Interstate Black" pitchFamily="50" charset="0"/>
              </a:rPr>
              <a:t> </a:t>
            </a:r>
            <a:r>
              <a:rPr sz="3600" b="1" dirty="0" err="1">
                <a:latin typeface="Interstate Black" pitchFamily="50" charset="0"/>
              </a:rPr>
              <a:t>incluidos</a:t>
            </a:r>
            <a:r>
              <a:rPr sz="3600" b="1" dirty="0">
                <a:latin typeface="Interstate Black" pitchFamily="50" charset="0"/>
              </a:rPr>
              <a:t> </a:t>
            </a:r>
            <a:r>
              <a:rPr sz="3600" b="1" dirty="0" err="1">
                <a:latin typeface="Interstate Black" pitchFamily="50" charset="0"/>
              </a:rPr>
              <a:t>en</a:t>
            </a:r>
            <a:r>
              <a:rPr sz="3600" b="1" dirty="0">
                <a:latin typeface="Interstate Black" pitchFamily="50" charset="0"/>
              </a:rPr>
              <a:t> las horas de </a:t>
            </a:r>
            <a:r>
              <a:rPr sz="3600" b="1" dirty="0" err="1">
                <a:latin typeface="Interstate Black" pitchFamily="50" charset="0"/>
              </a:rPr>
              <a:t>tu</a:t>
            </a:r>
            <a:r>
              <a:rPr sz="3600" b="1" dirty="0">
                <a:latin typeface="Interstate Black" pitchFamily="50" charset="0"/>
              </a:rPr>
              <a:t> jornada </a:t>
            </a:r>
            <a:r>
              <a:rPr sz="3600" b="1" dirty="0" err="1">
                <a:latin typeface="Interstate Black" pitchFamily="50" charset="0"/>
              </a:rPr>
              <a:t>laboral</a:t>
            </a:r>
            <a:r>
              <a:rPr sz="3600" b="1" dirty="0">
                <a:latin typeface="Interstate Black" pitchFamily="50" charset="0"/>
              </a:rPr>
              <a:t> normal. </a:t>
            </a:r>
          </a:p>
        </p:txBody>
      </p:sp>
      <p:pic>
        <p:nvPicPr>
          <p:cNvPr id="27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2456" y="10771407"/>
            <a:ext cx="2441794" cy="2441795"/>
          </a:xfrm>
          <a:prstGeom prst="rect">
            <a:avLst/>
          </a:prstGeom>
          <a:ln w="25400">
            <a:miter lim="400000"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3B6CDFB-3564-476F-90BE-6D662D041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88" r="1" b="26346"/>
          <a:stretch/>
        </p:blipFill>
        <p:spPr>
          <a:xfrm>
            <a:off x="-1" y="3720491"/>
            <a:ext cx="6085259" cy="9995509"/>
          </a:xfrm>
          <a:prstGeom prst="rect">
            <a:avLst/>
          </a:prstGeom>
        </p:spPr>
      </p:pic>
      <p:grpSp>
        <p:nvGrpSpPr>
          <p:cNvPr id="280" name="Agrupar"/>
          <p:cNvGrpSpPr/>
          <p:nvPr/>
        </p:nvGrpSpPr>
        <p:grpSpPr>
          <a:xfrm>
            <a:off x="1451088" y="3515479"/>
            <a:ext cx="15234509" cy="8198698"/>
            <a:chOff x="0" y="0"/>
            <a:chExt cx="15234507" cy="8198697"/>
          </a:xfrm>
        </p:grpSpPr>
        <p:sp>
          <p:nvSpPr>
            <p:cNvPr id="274" name="Rectángulo redondeado"/>
            <p:cNvSpPr/>
            <p:nvPr/>
          </p:nvSpPr>
          <p:spPr>
            <a:xfrm>
              <a:off x="1786677" y="4949511"/>
              <a:ext cx="8151098" cy="3198386"/>
            </a:xfrm>
            <a:prstGeom prst="roundRect">
              <a:avLst>
                <a:gd name="adj" fmla="val 18531"/>
              </a:avLst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7E56C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5" name="Debe ir acompañado de otra persona competente, con el fin de hacer relevos de conducción. Ej. Si el punto a visitar está a tres horas de distancia, se deberá pernoctar en el destino; a menos de que exista un segundo conductor."/>
            <p:cNvSpPr txBox="1"/>
            <p:nvPr/>
          </p:nvSpPr>
          <p:spPr>
            <a:xfrm>
              <a:off x="2226772" y="5323720"/>
              <a:ext cx="7146088" cy="2874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lnSpc>
                  <a:spcPct val="80000"/>
                </a:lnSpc>
                <a:defRPr sz="2900" spc="-58">
                  <a:solidFill>
                    <a:srgbClr val="000000"/>
                  </a:solidFill>
                </a:defRPr>
              </a:lvl1pPr>
            </a:lstStyle>
            <a:p>
              <a:r>
                <a:rPr sz="4000" dirty="0"/>
                <a:t>Debe </a:t>
              </a:r>
              <a:r>
                <a:rPr sz="4000" dirty="0" err="1"/>
                <a:t>ir</a:t>
              </a:r>
              <a:r>
                <a:rPr sz="4000" dirty="0"/>
                <a:t> </a:t>
              </a:r>
              <a:r>
                <a:rPr sz="4000" dirty="0" err="1"/>
                <a:t>acompañado</a:t>
              </a:r>
              <a:r>
                <a:rPr sz="4000" dirty="0"/>
                <a:t> de </a:t>
              </a:r>
              <a:r>
                <a:rPr sz="4000" dirty="0" err="1"/>
                <a:t>otra</a:t>
              </a:r>
              <a:r>
                <a:rPr sz="4000" dirty="0"/>
                <a:t> persona </a:t>
              </a:r>
              <a:r>
                <a:rPr sz="4000" dirty="0" err="1"/>
                <a:t>competente</a:t>
              </a:r>
              <a:r>
                <a:rPr sz="4000" dirty="0"/>
                <a:t>, con el fin de </a:t>
              </a:r>
              <a:r>
                <a:rPr sz="4000" dirty="0" err="1"/>
                <a:t>hacer</a:t>
              </a:r>
              <a:r>
                <a:rPr sz="4000" dirty="0"/>
                <a:t> </a:t>
              </a:r>
              <a:r>
                <a:rPr sz="4000" dirty="0" err="1"/>
                <a:t>relevos</a:t>
              </a:r>
              <a:r>
                <a:rPr sz="4000" dirty="0"/>
                <a:t> de </a:t>
              </a:r>
              <a:r>
                <a:rPr sz="4000" dirty="0" err="1"/>
                <a:t>conducción</a:t>
              </a:r>
              <a:r>
                <a:rPr sz="4000" dirty="0"/>
                <a:t>.</a:t>
              </a:r>
              <a:endParaRPr lang="es-MX" sz="4000" dirty="0"/>
            </a:p>
          </p:txBody>
        </p:sp>
        <p:grpSp>
          <p:nvGrpSpPr>
            <p:cNvPr id="279" name="Agrupar"/>
            <p:cNvGrpSpPr/>
            <p:nvPr/>
          </p:nvGrpSpPr>
          <p:grpSpPr>
            <a:xfrm>
              <a:off x="0" y="0"/>
              <a:ext cx="15234507" cy="4999729"/>
              <a:chOff x="0" y="0"/>
              <a:chExt cx="15234506" cy="4999728"/>
            </a:xfrm>
          </p:grpSpPr>
          <p:pic>
            <p:nvPicPr>
              <p:cNvPr id="276" name="Imagen" descr="Imagen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6174" y="0"/>
                <a:ext cx="5637303" cy="49997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7" name="Agrupar"/>
              <p:cNvSpPr/>
              <p:nvPr/>
            </p:nvSpPr>
            <p:spPr>
              <a:xfrm>
                <a:off x="6982252" y="2707520"/>
                <a:ext cx="1270001" cy="12700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8" name="5 hrs"/>
              <p:cNvSpPr txBox="1"/>
              <p:nvPr/>
            </p:nvSpPr>
            <p:spPr>
              <a:xfrm>
                <a:off x="0" y="3116515"/>
                <a:ext cx="15234506" cy="5739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rmAutofit fontScale="92500" lnSpcReduction="10000"/>
              </a:bodyPr>
              <a:lstStyle>
                <a:lvl1pPr defTabSz="2365188">
                  <a:lnSpc>
                    <a:spcPct val="80000"/>
                  </a:lnSpc>
                  <a:defRPr sz="3007" spc="-6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sz="4400" b="1" dirty="0"/>
                  <a:t>5</a:t>
                </a:r>
                <a:r>
                  <a:rPr dirty="0"/>
                  <a:t> hrs</a:t>
                </a:r>
              </a:p>
            </p:txBody>
          </p:sp>
        </p:grpSp>
      </p:grpSp>
      <p:grpSp>
        <p:nvGrpSpPr>
          <p:cNvPr id="287" name="Agrupar"/>
          <p:cNvGrpSpPr/>
          <p:nvPr/>
        </p:nvGrpSpPr>
        <p:grpSpPr>
          <a:xfrm>
            <a:off x="10850189" y="4301292"/>
            <a:ext cx="15234509" cy="7278928"/>
            <a:chOff x="0" y="0"/>
            <a:chExt cx="15234507" cy="7278926"/>
          </a:xfrm>
        </p:grpSpPr>
        <p:sp>
          <p:nvSpPr>
            <p:cNvPr id="281" name="Rectángulo redondeado"/>
            <p:cNvSpPr/>
            <p:nvPr/>
          </p:nvSpPr>
          <p:spPr>
            <a:xfrm>
              <a:off x="1656961" y="4196055"/>
              <a:ext cx="8466184" cy="3082871"/>
            </a:xfrm>
            <a:prstGeom prst="roundRect">
              <a:avLst>
                <a:gd name="adj" fmla="val 19226"/>
              </a:avLst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7E56C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2" name="Es el máximo de horas que se pueden recorrer al día por unidad (este incluye las horas laboraos en sitio, descansos y paradas técnicas). Después de ese periodo, es necesario el total de descanso para todos los conductores y pasajeros de al menos 6 horas "/>
            <p:cNvSpPr txBox="1"/>
            <p:nvPr/>
          </p:nvSpPr>
          <p:spPr>
            <a:xfrm>
              <a:off x="2248627" y="4575794"/>
              <a:ext cx="7282854" cy="2362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defTabSz="2292038">
                <a:lnSpc>
                  <a:spcPct val="80000"/>
                </a:lnSpc>
                <a:defRPr sz="2726" spc="-54">
                  <a:solidFill>
                    <a:srgbClr val="000000"/>
                  </a:solidFill>
                </a:defRPr>
              </a:lvl1pPr>
            </a:lstStyle>
            <a:p>
              <a:r>
                <a:rPr sz="4000" dirty="0"/>
                <a:t>Es el </a:t>
              </a:r>
              <a:r>
                <a:rPr sz="4000" dirty="0" err="1"/>
                <a:t>máximo</a:t>
              </a:r>
              <a:r>
                <a:rPr sz="4000" dirty="0"/>
                <a:t> de horas que se </a:t>
              </a:r>
              <a:r>
                <a:rPr sz="4000" dirty="0" err="1"/>
                <a:t>pueden</a:t>
              </a:r>
              <a:r>
                <a:rPr sz="4000" dirty="0"/>
                <a:t> </a:t>
              </a:r>
              <a:r>
                <a:rPr sz="4000" dirty="0" err="1"/>
                <a:t>recorrer</a:t>
              </a:r>
              <a:r>
                <a:rPr sz="4000" dirty="0"/>
                <a:t> al día por </a:t>
              </a:r>
              <a:r>
                <a:rPr sz="4000" dirty="0" err="1"/>
                <a:t>unidad</a:t>
              </a:r>
              <a:r>
                <a:rPr lang="es-MX" sz="4000" dirty="0"/>
                <a:t>.</a:t>
              </a:r>
              <a:endParaRPr sz="4000" dirty="0"/>
            </a:p>
          </p:txBody>
        </p:sp>
        <p:grpSp>
          <p:nvGrpSpPr>
            <p:cNvPr id="286" name="Agrupar"/>
            <p:cNvGrpSpPr/>
            <p:nvPr/>
          </p:nvGrpSpPr>
          <p:grpSpPr>
            <a:xfrm>
              <a:off x="0" y="0"/>
              <a:ext cx="15234507" cy="3885302"/>
              <a:chOff x="0" y="0"/>
              <a:chExt cx="15234506" cy="3885301"/>
            </a:xfrm>
          </p:grpSpPr>
          <p:pic>
            <p:nvPicPr>
              <p:cNvPr id="283" name="Imagen" descr="Imagen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63249" y="0"/>
                <a:ext cx="3885301" cy="3885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4" name="Agrupar"/>
              <p:cNvSpPr/>
              <p:nvPr/>
            </p:nvSpPr>
            <p:spPr>
              <a:xfrm>
                <a:off x="6994953" y="2150307"/>
                <a:ext cx="1270001" cy="12700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5" name="12 hrs"/>
              <p:cNvSpPr txBox="1"/>
              <p:nvPr/>
            </p:nvSpPr>
            <p:spPr>
              <a:xfrm>
                <a:off x="0" y="2559300"/>
                <a:ext cx="15234506" cy="573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rmAutofit fontScale="92500" lnSpcReduction="10000"/>
              </a:bodyPr>
              <a:lstStyle>
                <a:lvl1pPr defTabSz="2365188">
                  <a:lnSpc>
                    <a:spcPct val="80000"/>
                  </a:lnSpc>
                  <a:defRPr sz="3007" spc="-6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sz="4300" b="1" dirty="0"/>
                  <a:t>12</a:t>
                </a:r>
                <a:r>
                  <a:rPr dirty="0"/>
                  <a:t> hrs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82D7788-E1A9-4890-838F-CA3B951719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71" t="29332" r="35408" b="24243"/>
          <a:stretch/>
        </p:blipFill>
        <p:spPr>
          <a:xfrm>
            <a:off x="19492861" y="-1"/>
            <a:ext cx="4891140" cy="4115353"/>
          </a:xfrm>
          <a:prstGeom prst="rect">
            <a:avLst/>
          </a:prstGeom>
        </p:spPr>
      </p:pic>
      <p:pic>
        <p:nvPicPr>
          <p:cNvPr id="30" name="Imagen" descr="Imagen">
            <a:extLst>
              <a:ext uri="{FF2B5EF4-FFF2-40B4-BE49-F238E27FC236}">
                <a16:creationId xmlns:a16="http://schemas.microsoft.com/office/drawing/2014/main" id="{8C7F7494-5767-4C6D-9882-3BC2063C7AC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8306963" y="2975877"/>
            <a:ext cx="7770075" cy="735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n" descr="Imagen">
            <a:extLst>
              <a:ext uri="{FF2B5EF4-FFF2-40B4-BE49-F238E27FC236}">
                <a16:creationId xmlns:a16="http://schemas.microsoft.com/office/drawing/2014/main" id="{A376E123-54BF-4A92-B7E9-55B4976C8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0106" y="1219878"/>
            <a:ext cx="14587628" cy="178249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Reglas de descanso adecuado">
            <a:extLst>
              <a:ext uri="{FF2B5EF4-FFF2-40B4-BE49-F238E27FC236}">
                <a16:creationId xmlns:a16="http://schemas.microsoft.com/office/drawing/2014/main" id="{3E09A328-D882-4785-B14B-C44752694145}"/>
              </a:ext>
            </a:extLst>
          </p:cNvPr>
          <p:cNvSpPr txBox="1">
            <a:spLocks/>
          </p:cNvSpPr>
          <p:nvPr/>
        </p:nvSpPr>
        <p:spPr>
          <a:xfrm>
            <a:off x="5939199" y="1595751"/>
            <a:ext cx="12749442" cy="1042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-14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 err="1">
                <a:solidFill>
                  <a:srgbClr val="FFE600"/>
                </a:solidFill>
              </a:rPr>
              <a:t>Reglas</a:t>
            </a:r>
            <a:r>
              <a:rPr lang="en-US" dirty="0">
                <a:solidFill>
                  <a:srgbClr val="FFE600"/>
                </a:solidFill>
              </a:rPr>
              <a:t> de </a:t>
            </a:r>
            <a:r>
              <a:rPr lang="en-US" dirty="0" err="1">
                <a:solidFill>
                  <a:srgbClr val="FFE600"/>
                </a:solidFill>
              </a:rPr>
              <a:t>descanso</a:t>
            </a:r>
            <a:r>
              <a:rPr lang="en-US" dirty="0">
                <a:solidFill>
                  <a:srgbClr val="FFE600"/>
                </a:solidFill>
              </a:rPr>
              <a:t> </a:t>
            </a:r>
            <a:r>
              <a:rPr lang="en-US" dirty="0" err="1">
                <a:solidFill>
                  <a:srgbClr val="FFE600"/>
                </a:solidFill>
              </a:rPr>
              <a:t>adecuado</a:t>
            </a:r>
            <a:endParaRPr lang="en-US" dirty="0">
              <a:solidFill>
                <a:srgbClr val="FFE600"/>
              </a:solidFill>
            </a:endParaRPr>
          </a:p>
        </p:txBody>
      </p:sp>
      <p:sp>
        <p:nvSpPr>
          <p:cNvPr id="268" name="Horas por recorrer en un día"/>
          <p:cNvSpPr txBox="1"/>
          <p:nvPr/>
        </p:nvSpPr>
        <p:spPr>
          <a:xfrm>
            <a:off x="4709367" y="3054758"/>
            <a:ext cx="15234506" cy="1501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80000"/>
              </a:lnSpc>
              <a:defRPr sz="4400" b="1" spc="-79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</a:defRPr>
            </a:lvl1pPr>
          </a:lstStyle>
          <a:p>
            <a:r>
              <a:rPr dirty="0"/>
              <a:t>Horas por </a:t>
            </a:r>
            <a:r>
              <a:rPr dirty="0" err="1"/>
              <a:t>recorrer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día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 advAuto="0"/>
      <p:bldP spid="280" grpId="0" animBg="1" advAuto="0"/>
      <p:bldP spid="287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9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2456" y="10771407"/>
            <a:ext cx="2441794" cy="2441795"/>
          </a:xfrm>
          <a:prstGeom prst="rect">
            <a:avLst/>
          </a:prstGeom>
          <a:ln w="254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EF0571-EA8D-4052-B3FE-DF763C2478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21" r="20853" b="25936"/>
          <a:stretch/>
        </p:blipFill>
        <p:spPr>
          <a:xfrm>
            <a:off x="0" y="3664908"/>
            <a:ext cx="5111262" cy="10051092"/>
          </a:xfrm>
          <a:prstGeom prst="rect">
            <a:avLst/>
          </a:prstGeom>
        </p:spPr>
      </p:pic>
      <p:pic>
        <p:nvPicPr>
          <p:cNvPr id="207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822" y="1052072"/>
            <a:ext cx="5014975" cy="148373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tenes"/>
          <p:cNvSpPr txBox="1">
            <a:spLocks noGrp="1"/>
          </p:cNvSpPr>
          <p:nvPr>
            <p:ph type="title"/>
          </p:nvPr>
        </p:nvSpPr>
        <p:spPr>
          <a:xfrm>
            <a:off x="9639509" y="1321589"/>
            <a:ext cx="3328002" cy="1433164"/>
          </a:xfrm>
          <a:prstGeom prst="rect">
            <a:avLst/>
          </a:prstGeom>
        </p:spPr>
        <p:txBody>
          <a:bodyPr/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r>
              <a:rPr dirty="0" err="1"/>
              <a:t>Retenes</a:t>
            </a:r>
            <a:endParaRPr dirty="0"/>
          </a:p>
        </p:txBody>
      </p:sp>
      <p:pic>
        <p:nvPicPr>
          <p:cNvPr id="210" name="Agrupar" descr="Agrupa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976" y="5161890"/>
            <a:ext cx="2286625" cy="792167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Nunca trates de evadir el puesto de control.…"/>
          <p:cNvSpPr txBox="1"/>
          <p:nvPr/>
        </p:nvSpPr>
        <p:spPr>
          <a:xfrm>
            <a:off x="5111262" y="5712555"/>
            <a:ext cx="15751444" cy="737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r>
              <a:rPr sz="3600" dirty="0" err="1"/>
              <a:t>Nunca</a:t>
            </a:r>
            <a:r>
              <a:rPr sz="3600" dirty="0"/>
              <a:t> </a:t>
            </a:r>
            <a:r>
              <a:rPr sz="3600" dirty="0" err="1"/>
              <a:t>trates</a:t>
            </a:r>
            <a:r>
              <a:rPr sz="3600" dirty="0"/>
              <a:t> de </a:t>
            </a:r>
            <a:r>
              <a:rPr sz="3600" dirty="0" err="1"/>
              <a:t>evadir</a:t>
            </a:r>
            <a:r>
              <a:rPr sz="3600" dirty="0"/>
              <a:t> el </a:t>
            </a:r>
            <a:r>
              <a:rPr sz="3600" dirty="0" err="1"/>
              <a:t>puesto</a:t>
            </a:r>
            <a:r>
              <a:rPr sz="3600" dirty="0"/>
              <a:t> de control</a:t>
            </a:r>
            <a:r>
              <a:rPr lang="es-MX" sz="3600" dirty="0"/>
              <a:t>,</a:t>
            </a:r>
            <a:endParaRPr sz="3600" dirty="0"/>
          </a:p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endParaRPr sz="3600" dirty="0"/>
          </a:p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r>
              <a:rPr sz="3600" dirty="0" err="1"/>
              <a:t>Enciende</a:t>
            </a:r>
            <a:r>
              <a:rPr sz="3600" dirty="0"/>
              <a:t> las </a:t>
            </a:r>
            <a:r>
              <a:rPr sz="3600" dirty="0" err="1"/>
              <a:t>intermitentes</a:t>
            </a:r>
            <a:r>
              <a:rPr sz="3600" dirty="0"/>
              <a:t> y </a:t>
            </a:r>
            <a:r>
              <a:rPr sz="3600" dirty="0" err="1"/>
              <a:t>disminuye</a:t>
            </a:r>
            <a:r>
              <a:rPr sz="3600" dirty="0"/>
              <a:t> </a:t>
            </a:r>
            <a:r>
              <a:rPr sz="3600" dirty="0" err="1"/>
              <a:t>paulatinamente</a:t>
            </a:r>
            <a:r>
              <a:rPr sz="3600" dirty="0"/>
              <a:t> la </a:t>
            </a:r>
            <a:r>
              <a:rPr sz="3600" dirty="0" err="1"/>
              <a:t>velocidad</a:t>
            </a:r>
            <a:r>
              <a:rPr lang="es-MX" sz="3600" dirty="0"/>
              <a:t>,</a:t>
            </a:r>
            <a:endParaRPr sz="3600" dirty="0"/>
          </a:p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endParaRPr sz="3600" dirty="0"/>
          </a:p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r>
              <a:rPr sz="3600" dirty="0" err="1"/>
              <a:t>Abre</a:t>
            </a:r>
            <a:r>
              <a:rPr sz="3600" dirty="0"/>
              <a:t> las </a:t>
            </a:r>
            <a:r>
              <a:rPr sz="3600" dirty="0" err="1"/>
              <a:t>ventanas</a:t>
            </a:r>
            <a:r>
              <a:rPr sz="3600" dirty="0"/>
              <a:t> y </a:t>
            </a:r>
            <a:r>
              <a:rPr sz="3600" dirty="0" err="1"/>
              <a:t>coloca</a:t>
            </a:r>
            <a:r>
              <a:rPr sz="3600" dirty="0"/>
              <a:t> </a:t>
            </a:r>
            <a:r>
              <a:rPr sz="3600" dirty="0" err="1"/>
              <a:t>tus</a:t>
            </a:r>
            <a:r>
              <a:rPr sz="3600" dirty="0"/>
              <a:t> manos </a:t>
            </a:r>
            <a:r>
              <a:rPr sz="3600" dirty="0" err="1"/>
              <a:t>en</a:t>
            </a:r>
            <a:r>
              <a:rPr sz="3600" dirty="0"/>
              <a:t> el volante</a:t>
            </a:r>
            <a:r>
              <a:rPr lang="es-MX" sz="3600" dirty="0"/>
              <a:t>,</a:t>
            </a:r>
            <a:endParaRPr sz="3600" dirty="0"/>
          </a:p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endParaRPr sz="3600" dirty="0"/>
          </a:p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r>
              <a:rPr sz="3600" dirty="0"/>
              <a:t>Se claro </a:t>
            </a:r>
            <a:r>
              <a:rPr sz="3600" dirty="0" err="1"/>
              <a:t>en</a:t>
            </a:r>
            <a:r>
              <a:rPr sz="3600" dirty="0"/>
              <a:t> </a:t>
            </a:r>
            <a:r>
              <a:rPr sz="3600" dirty="0" err="1"/>
              <a:t>tus</a:t>
            </a:r>
            <a:r>
              <a:rPr sz="3600" dirty="0"/>
              <a:t> </a:t>
            </a:r>
            <a:r>
              <a:rPr sz="3600" dirty="0" err="1"/>
              <a:t>repuestas</a:t>
            </a:r>
            <a:r>
              <a:rPr lang="es-MX" sz="3600" dirty="0"/>
              <a:t>,</a:t>
            </a:r>
            <a:endParaRPr sz="3600" dirty="0"/>
          </a:p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endParaRPr sz="3600" dirty="0"/>
          </a:p>
          <a:p>
            <a:pPr marL="457200" indent="-457200" algn="l">
              <a:lnSpc>
                <a:spcPct val="7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r>
              <a:rPr sz="3600" dirty="0" err="1"/>
              <a:t>Responde</a:t>
            </a:r>
            <a:r>
              <a:rPr sz="3600" dirty="0"/>
              <a:t> solo lo que </a:t>
            </a:r>
            <a:r>
              <a:rPr sz="3600" dirty="0" err="1"/>
              <a:t>te</a:t>
            </a:r>
            <a:r>
              <a:rPr sz="3600" dirty="0"/>
              <a:t> </a:t>
            </a:r>
            <a:r>
              <a:rPr sz="3600" dirty="0" err="1"/>
              <a:t>pregunten</a:t>
            </a:r>
            <a:r>
              <a:rPr sz="3600" dirty="0"/>
              <a:t>, por lo regular el </a:t>
            </a:r>
            <a:r>
              <a:rPr sz="3600" dirty="0" err="1"/>
              <a:t>tipo</a:t>
            </a:r>
            <a:r>
              <a:rPr sz="3600" dirty="0"/>
              <a:t> de </a:t>
            </a:r>
            <a:r>
              <a:rPr sz="3600" dirty="0" err="1"/>
              <a:t>preguntas</a:t>
            </a:r>
            <a:r>
              <a:rPr sz="3600" dirty="0"/>
              <a:t> son:</a:t>
            </a:r>
          </a:p>
          <a:p>
            <a:pPr marL="457200" lvl="1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 sz="3300" spc="-66">
                <a:solidFill>
                  <a:srgbClr val="000000"/>
                </a:solidFill>
              </a:defRPr>
            </a:pPr>
            <a:endParaRPr sz="3600" dirty="0"/>
          </a:p>
          <a:p>
            <a:pPr marL="2109788" lvl="5" indent="-457200" algn="l">
              <a:lnSpc>
                <a:spcPct val="80000"/>
              </a:lnSpc>
              <a:buFont typeface="Wingdings" panose="05000000000000000000" pitchFamily="2" charset="2"/>
              <a:buChar char="Ø"/>
              <a:defRPr sz="3300" spc="-66">
                <a:solidFill>
                  <a:srgbClr val="000000"/>
                </a:solidFill>
              </a:defRPr>
            </a:pPr>
            <a:r>
              <a:rPr sz="3600" dirty="0"/>
              <a:t>¿De </a:t>
            </a:r>
            <a:r>
              <a:rPr sz="3600" dirty="0" err="1"/>
              <a:t>dónde</a:t>
            </a:r>
            <a:r>
              <a:rPr sz="3600" dirty="0"/>
              <a:t> </a:t>
            </a:r>
            <a:r>
              <a:rPr sz="3600" dirty="0" err="1"/>
              <a:t>viene</a:t>
            </a:r>
            <a:r>
              <a:rPr sz="3600" dirty="0"/>
              <a:t>?</a:t>
            </a:r>
          </a:p>
          <a:p>
            <a:pPr marL="2109788" lvl="5" indent="-457200" algn="l">
              <a:lnSpc>
                <a:spcPct val="80000"/>
              </a:lnSpc>
              <a:buFont typeface="Wingdings" panose="05000000000000000000" pitchFamily="2" charset="2"/>
              <a:buChar char="Ø"/>
              <a:defRPr sz="3300" spc="-66">
                <a:solidFill>
                  <a:srgbClr val="000000"/>
                </a:solidFill>
              </a:defRPr>
            </a:pPr>
            <a:r>
              <a:rPr sz="3600" dirty="0"/>
              <a:t>¿A </a:t>
            </a:r>
            <a:r>
              <a:rPr sz="3600" dirty="0" err="1"/>
              <a:t>dónde</a:t>
            </a:r>
            <a:r>
              <a:rPr sz="3600" dirty="0"/>
              <a:t> se dirige?</a:t>
            </a:r>
          </a:p>
          <a:p>
            <a:pPr marL="2109788" lvl="5" indent="-457200" algn="l">
              <a:lnSpc>
                <a:spcPct val="80000"/>
              </a:lnSpc>
              <a:buFont typeface="Wingdings" panose="05000000000000000000" pitchFamily="2" charset="2"/>
              <a:buChar char="Ø"/>
              <a:defRPr sz="3300" spc="-66">
                <a:solidFill>
                  <a:srgbClr val="000000"/>
                </a:solidFill>
              </a:defRPr>
            </a:pPr>
            <a:r>
              <a:rPr sz="3600" dirty="0"/>
              <a:t>¿A </a:t>
            </a:r>
            <a:r>
              <a:rPr sz="3600" dirty="0" err="1"/>
              <a:t>qué</a:t>
            </a:r>
            <a:r>
              <a:rPr sz="3600" dirty="0"/>
              <a:t> se </a:t>
            </a:r>
            <a:r>
              <a:rPr sz="3600" dirty="0" err="1"/>
              <a:t>dedica</a:t>
            </a:r>
            <a:r>
              <a:rPr sz="3600" dirty="0"/>
              <a:t>?</a:t>
            </a:r>
            <a:endParaRPr lang="es-MX" sz="3600" dirty="0"/>
          </a:p>
          <a:p>
            <a:pPr marL="2109788" lvl="5" indent="-457200" algn="l">
              <a:lnSpc>
                <a:spcPct val="80000"/>
              </a:lnSpc>
              <a:buFont typeface="Wingdings" panose="05000000000000000000" pitchFamily="2" charset="2"/>
              <a:buChar char="Ø"/>
              <a:defRPr sz="3300" spc="-66">
                <a:solidFill>
                  <a:srgbClr val="000000"/>
                </a:solidFill>
              </a:defRPr>
            </a:pPr>
            <a:endParaRPr sz="3600" dirty="0"/>
          </a:p>
          <a:p>
            <a:pPr algn="l">
              <a:lnSpc>
                <a:spcPct val="80000"/>
              </a:lnSpc>
              <a:defRPr sz="3300" i="1" spc="-66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MX" sz="3600" dirty="0"/>
              <a:t>	</a:t>
            </a:r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sz="3600" dirty="0" err="1">
                <a:solidFill>
                  <a:schemeClr val="bg1">
                    <a:lumMod val="50000"/>
                  </a:schemeClr>
                </a:solidFill>
              </a:rPr>
              <a:t>Nunca</a:t>
            </a:r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3600" dirty="0" err="1">
                <a:solidFill>
                  <a:schemeClr val="bg1">
                    <a:lumMod val="50000"/>
                  </a:schemeClr>
                </a:solidFill>
              </a:rPr>
              <a:t>menciones</a:t>
            </a:r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3600" dirty="0" err="1">
                <a:solidFill>
                  <a:schemeClr val="bg1">
                    <a:lumMod val="50000"/>
                  </a:schemeClr>
                </a:solidFill>
              </a:rPr>
              <a:t>tu</a:t>
            </a:r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 cargo dentro de la </a:t>
            </a:r>
            <a:r>
              <a:rPr sz="3600" dirty="0" err="1">
                <a:solidFill>
                  <a:schemeClr val="bg1">
                    <a:lumMod val="50000"/>
                  </a:schemeClr>
                </a:solidFill>
              </a:rPr>
              <a:t>compañía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sz="3600" dirty="0" err="1">
                <a:solidFill>
                  <a:schemeClr val="bg1">
                    <a:lumMod val="50000"/>
                  </a:schemeClr>
                </a:solidFill>
              </a:rPr>
              <a:t>Puedes</a:t>
            </a:r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3600" dirty="0" err="1">
                <a:solidFill>
                  <a:schemeClr val="bg1">
                    <a:lumMod val="50000"/>
                  </a:schemeClr>
                </a:solidFill>
              </a:rPr>
              <a:t>decir</a:t>
            </a:r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: soy </a:t>
            </a:r>
            <a:r>
              <a:rPr sz="3600" dirty="0" err="1">
                <a:solidFill>
                  <a:schemeClr val="bg1">
                    <a:lumMod val="50000"/>
                  </a:schemeClr>
                </a:solidFill>
              </a:rPr>
              <a:t>trabajador</a:t>
            </a:r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220" name="Agrupar"/>
          <p:cNvGrpSpPr/>
          <p:nvPr/>
        </p:nvGrpSpPr>
        <p:grpSpPr>
          <a:xfrm>
            <a:off x="2833663" y="3519780"/>
            <a:ext cx="18623860" cy="1348791"/>
            <a:chOff x="0" y="0"/>
            <a:chExt cx="18623859" cy="1348790"/>
          </a:xfrm>
        </p:grpSpPr>
        <p:sp>
          <p:nvSpPr>
            <p:cNvPr id="218" name="Rectángulo redondeado"/>
            <p:cNvSpPr/>
            <p:nvPr/>
          </p:nvSpPr>
          <p:spPr>
            <a:xfrm>
              <a:off x="0" y="0"/>
              <a:ext cx="18623859" cy="1348790"/>
            </a:xfrm>
            <a:prstGeom prst="roundRect">
              <a:avLst>
                <a:gd name="adj" fmla="val 43944"/>
              </a:avLst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7E56C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9" name="En caso de ser detenido por un puesto de control (retén) ya sea oficial o no:"/>
            <p:cNvSpPr txBox="1"/>
            <p:nvPr/>
          </p:nvSpPr>
          <p:spPr>
            <a:xfrm>
              <a:off x="484852" y="363746"/>
              <a:ext cx="17848569" cy="761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80000"/>
                </a:lnSpc>
                <a:defRPr sz="4000" b="1" spc="-79">
                  <a:solidFill>
                    <a:srgbClr val="000000"/>
                  </a:solidFill>
                </a:defRPr>
              </a:lvl1pPr>
            </a:lstStyle>
            <a:p>
              <a:r>
                <a:rPr dirty="0" err="1"/>
                <a:t>En</a:t>
              </a:r>
              <a:r>
                <a:rPr dirty="0"/>
                <a:t> </a:t>
              </a:r>
              <a:r>
                <a:rPr dirty="0" err="1"/>
                <a:t>caso</a:t>
              </a:r>
              <a:r>
                <a:rPr dirty="0"/>
                <a:t> de ser </a:t>
              </a:r>
              <a:r>
                <a:rPr dirty="0" err="1"/>
                <a:t>detenido</a:t>
              </a:r>
              <a:r>
                <a:rPr dirty="0"/>
                <a:t> por un </a:t>
              </a:r>
              <a:r>
                <a:rPr dirty="0" err="1"/>
                <a:t>puesto</a:t>
              </a:r>
              <a:r>
                <a:rPr dirty="0"/>
                <a:t> de control (</a:t>
              </a:r>
              <a:r>
                <a:rPr dirty="0" err="1"/>
                <a:t>retén</a:t>
              </a:r>
              <a:r>
                <a:rPr dirty="0"/>
                <a:t>):</a:t>
              </a:r>
            </a:p>
          </p:txBody>
        </p:sp>
      </p:grpSp>
      <p:pic>
        <p:nvPicPr>
          <p:cNvPr id="221" name="Imagen" descr="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43452">
            <a:off x="13532429" y="573044"/>
            <a:ext cx="2441798" cy="244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5FAAE5-6DC8-448D-A98B-B40FD1015F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71" t="29332" r="35408" b="24243"/>
          <a:stretch/>
        </p:blipFill>
        <p:spPr>
          <a:xfrm>
            <a:off x="19492861" y="-1"/>
            <a:ext cx="4891140" cy="41153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 advAuto="0"/>
      <p:bldP spid="212" grpId="0" animBg="1" advAuto="0"/>
      <p:bldP spid="22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" descr="Imagen">
            <a:extLst>
              <a:ext uri="{FF2B5EF4-FFF2-40B4-BE49-F238E27FC236}">
                <a16:creationId xmlns:a16="http://schemas.microsoft.com/office/drawing/2014/main" id="{73920A03-F129-4337-84F5-F564838C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" y="-89501"/>
            <a:ext cx="24665698" cy="138258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E343E-4E88-4E41-8A4A-8AC8AD448A30}"/>
              </a:ext>
            </a:extLst>
          </p:cNvPr>
          <p:cNvSpPr txBox="1"/>
          <p:nvPr/>
        </p:nvSpPr>
        <p:spPr>
          <a:xfrm>
            <a:off x="162560" y="2415540"/>
            <a:ext cx="242214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9600" b="1" i="0" u="none" strike="noStrike" cap="none" spc="0" normalizeH="0" baseline="0" dirty="0">
                <a:ln>
                  <a:noFill/>
                </a:ln>
                <a:solidFill>
                  <a:srgbClr val="FFE600"/>
                </a:solidFill>
                <a:effectLst/>
                <a:uFillTx/>
                <a:latin typeface="Interstate Black" pitchFamily="50" charset="0"/>
                <a:sym typeface="Helvetica Neue"/>
              </a:rPr>
              <a:t>CUANDO MANEJES, MANEJA.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7E30F5A-6B78-42FB-B5E1-B8E161BB8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839" y="10166218"/>
            <a:ext cx="12821923" cy="1266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3CABF-0354-4756-8DFE-457304808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80"/>
          <a:stretch/>
        </p:blipFill>
        <p:spPr>
          <a:xfrm>
            <a:off x="19584591" y="6299200"/>
            <a:ext cx="5063572" cy="74371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473</Words>
  <Application>Microsoft Office PowerPoint</Application>
  <PresentationFormat>Custom</PresentationFormat>
  <Paragraphs>75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ChronicaPro-UltraLight</vt:lpstr>
      <vt:lpstr>Helvetica Neue</vt:lpstr>
      <vt:lpstr>Helvetica Neue Light</vt:lpstr>
      <vt:lpstr>Helvetica Neue Medium</vt:lpstr>
      <vt:lpstr>Interstate Black</vt:lpstr>
      <vt:lpstr>Wingdings</vt:lpstr>
      <vt:lpstr>21_BasicWhite</vt:lpstr>
      <vt:lpstr>PowerPoint Presentation</vt:lpstr>
      <vt:lpstr>Lineamientos de Manejo Seguro</vt:lpstr>
      <vt:lpstr>Recomendaciones de  Seguridad Patrimonial y Protección</vt:lpstr>
      <vt:lpstr>Recomendaciones SPP</vt:lpstr>
      <vt:lpstr>Reglas de descanso adecuado</vt:lpstr>
      <vt:lpstr>Reglas de descanso adecuado</vt:lpstr>
      <vt:lpstr>PowerPoint Presentation</vt:lpstr>
      <vt:lpstr>Retenes</vt:lpstr>
      <vt:lpstr>PowerPoint Presentation</vt:lpstr>
      <vt:lpstr>¡Haz la promesa!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Maldonado, Mitzli</cp:lastModifiedBy>
  <cp:revision>7</cp:revision>
  <dcterms:modified xsi:type="dcterms:W3CDTF">2021-07-20T23:15:20Z</dcterms:modified>
</cp:coreProperties>
</file>